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3.xml" ContentType="application/vnd.openxmlformats-officedocument.drawingml.diagramLayout+xml"/>
  <Override PartName="/ppt/diagrams/data4.xml" ContentType="application/vnd.openxmlformats-officedocument.drawingml.diagramData+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Override PartName="/ppt/notesSlides/notesSlide12.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diagrams/colors4.xml" ContentType="application/vnd.openxmlformats-officedocument.drawingml.diagramColor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diagrams/colors2.xml" ContentType="application/vnd.openxmlformats-officedocument.drawingml.diagramColors+xml"/>
  <Default Extension="bin" ContentType="application/vnd.ms-office.activeX"/>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activeX/activeX1.xml" ContentType="application/vnd.ms-office.activeX+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Lst>
  <p:notesMasterIdLst>
    <p:notesMasterId r:id="rId19"/>
  </p:notesMasterIdLst>
  <p:handoutMasterIdLst>
    <p:handoutMasterId r:id="rId20"/>
  </p:handoutMasterIdLst>
  <p:sldIdLst>
    <p:sldId id="302" r:id="rId2"/>
    <p:sldId id="293" r:id="rId3"/>
    <p:sldId id="303" r:id="rId4"/>
    <p:sldId id="286" r:id="rId5"/>
    <p:sldId id="292" r:id="rId6"/>
    <p:sldId id="305" r:id="rId7"/>
    <p:sldId id="304" r:id="rId8"/>
    <p:sldId id="297" r:id="rId9"/>
    <p:sldId id="285" r:id="rId10"/>
    <p:sldId id="296" r:id="rId11"/>
    <p:sldId id="295" r:id="rId12"/>
    <p:sldId id="299" r:id="rId13"/>
    <p:sldId id="308" r:id="rId14"/>
    <p:sldId id="307" r:id="rId15"/>
    <p:sldId id="309" r:id="rId16"/>
    <p:sldId id="310" r:id="rId17"/>
    <p:sldId id="280" r:id="rId18"/>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Tahoma" pitchFamily="34" charset="0"/>
        <a:ea typeface="+mn-ea"/>
        <a:cs typeface="Arial" charset="0"/>
      </a:defRPr>
    </a:lvl1pPr>
    <a:lvl2pPr marL="457200" algn="l" rtl="0" fontAlgn="base">
      <a:spcBef>
        <a:spcPct val="0"/>
      </a:spcBef>
      <a:spcAft>
        <a:spcPct val="0"/>
      </a:spcAft>
      <a:defRPr kern="1200">
        <a:solidFill>
          <a:schemeClr val="tx1"/>
        </a:solidFill>
        <a:latin typeface="Tahoma" pitchFamily="34" charset="0"/>
        <a:ea typeface="+mn-ea"/>
        <a:cs typeface="Arial" charset="0"/>
      </a:defRPr>
    </a:lvl2pPr>
    <a:lvl3pPr marL="914400" algn="l" rtl="0" fontAlgn="base">
      <a:spcBef>
        <a:spcPct val="0"/>
      </a:spcBef>
      <a:spcAft>
        <a:spcPct val="0"/>
      </a:spcAft>
      <a:defRPr kern="1200">
        <a:solidFill>
          <a:schemeClr val="tx1"/>
        </a:solidFill>
        <a:latin typeface="Tahoma" pitchFamily="34" charset="0"/>
        <a:ea typeface="+mn-ea"/>
        <a:cs typeface="Arial" charset="0"/>
      </a:defRPr>
    </a:lvl3pPr>
    <a:lvl4pPr marL="1371600" algn="l" rtl="0" fontAlgn="base">
      <a:spcBef>
        <a:spcPct val="0"/>
      </a:spcBef>
      <a:spcAft>
        <a:spcPct val="0"/>
      </a:spcAft>
      <a:defRPr kern="1200">
        <a:solidFill>
          <a:schemeClr val="tx1"/>
        </a:solidFill>
        <a:latin typeface="Tahoma" pitchFamily="34" charset="0"/>
        <a:ea typeface="+mn-ea"/>
        <a:cs typeface="Arial" charset="0"/>
      </a:defRPr>
    </a:lvl4pPr>
    <a:lvl5pPr marL="1828800" algn="l" rtl="0" fontAlgn="base">
      <a:spcBef>
        <a:spcPct val="0"/>
      </a:spcBef>
      <a:spcAft>
        <a:spcPct val="0"/>
      </a:spcAft>
      <a:defRPr kern="1200">
        <a:solidFill>
          <a:schemeClr val="tx1"/>
        </a:solidFill>
        <a:latin typeface="Tahoma" pitchFamily="34" charset="0"/>
        <a:ea typeface="+mn-ea"/>
        <a:cs typeface="Arial" charset="0"/>
      </a:defRPr>
    </a:lvl5pPr>
    <a:lvl6pPr marL="2286000" algn="l" defTabSz="914400" rtl="0" eaLnBrk="1" latinLnBrk="0" hangingPunct="1">
      <a:defRPr kern="1200">
        <a:solidFill>
          <a:schemeClr val="tx1"/>
        </a:solidFill>
        <a:latin typeface="Tahoma" pitchFamily="34" charset="0"/>
        <a:ea typeface="+mn-ea"/>
        <a:cs typeface="Arial" charset="0"/>
      </a:defRPr>
    </a:lvl6pPr>
    <a:lvl7pPr marL="2743200" algn="l" defTabSz="914400" rtl="0" eaLnBrk="1" latinLnBrk="0" hangingPunct="1">
      <a:defRPr kern="1200">
        <a:solidFill>
          <a:schemeClr val="tx1"/>
        </a:solidFill>
        <a:latin typeface="Tahoma" pitchFamily="34" charset="0"/>
        <a:ea typeface="+mn-ea"/>
        <a:cs typeface="Arial" charset="0"/>
      </a:defRPr>
    </a:lvl7pPr>
    <a:lvl8pPr marL="3200400" algn="l" defTabSz="914400" rtl="0" eaLnBrk="1" latinLnBrk="0" hangingPunct="1">
      <a:defRPr kern="1200">
        <a:solidFill>
          <a:schemeClr val="tx1"/>
        </a:solidFill>
        <a:latin typeface="Tahoma" pitchFamily="34" charset="0"/>
        <a:ea typeface="+mn-ea"/>
        <a:cs typeface="Arial" charset="0"/>
      </a:defRPr>
    </a:lvl8pPr>
    <a:lvl9pPr marL="3657600" algn="l" defTabSz="914400" rtl="0" eaLnBrk="1" latinLnBrk="0" hangingPunct="1">
      <a:defRPr kern="1200">
        <a:solidFill>
          <a:schemeClr val="tx1"/>
        </a:solidFill>
        <a:latin typeface="Tahoma"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FFFF"/>
    <a:srgbClr val="800000"/>
    <a:srgbClr val="162B56"/>
    <a:srgbClr val="540000"/>
    <a:srgbClr val="003366"/>
    <a:srgbClr val="B21212"/>
    <a:srgbClr val="3366CC"/>
    <a:srgbClr val="0049DA"/>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0809" autoAdjust="0"/>
    <p:restoredTop sz="85258" autoAdjust="0"/>
  </p:normalViewPr>
  <p:slideViewPr>
    <p:cSldViewPr snapToGrid="0">
      <p:cViewPr varScale="1">
        <p:scale>
          <a:sx n="75" d="100"/>
          <a:sy n="75" d="100"/>
        </p:scale>
        <p:origin x="-1530"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851AE91-3094-2A46-82A4-66353055EBFA}" type="doc">
      <dgm:prSet loTypeId="urn:microsoft.com/office/officeart/2005/8/layout/chevron1" loCatId="process" qsTypeId="urn:microsoft.com/office/officeart/2005/8/quickstyle/simple4" qsCatId="simple" csTypeId="urn:microsoft.com/office/officeart/2005/8/colors/accent1_2" csCatId="accent1" phldr="1"/>
      <dgm:spPr/>
    </dgm:pt>
    <dgm:pt modelId="{B37EDDB5-D7B9-984A-AA39-0B90B7DD73DF}">
      <dgm:prSet phldrT="[Text]"/>
      <dgm:spPr>
        <a:solidFill>
          <a:schemeClr val="accent2">
            <a:lumMod val="50000"/>
          </a:schemeClr>
        </a:solidFill>
      </dgm:spPr>
      <dgm:t>
        <a:bodyPr/>
        <a:lstStyle/>
        <a:p>
          <a:r>
            <a:rPr lang="en-US" dirty="0">
              <a:solidFill>
                <a:srgbClr val="FFFFFF"/>
              </a:solidFill>
            </a:rPr>
            <a:t>Phase One:  Determining Big Ideas</a:t>
          </a:r>
        </a:p>
      </dgm:t>
    </dgm:pt>
    <dgm:pt modelId="{58A490ED-98F9-1445-A6EB-94DB52C24841}" type="parTrans" cxnId="{01B71926-E6CA-CA48-AC59-152F33008D82}">
      <dgm:prSet/>
      <dgm:spPr/>
      <dgm:t>
        <a:bodyPr/>
        <a:lstStyle/>
        <a:p>
          <a:endParaRPr lang="en-US">
            <a:solidFill>
              <a:srgbClr val="003366"/>
            </a:solidFill>
          </a:endParaRPr>
        </a:p>
      </dgm:t>
    </dgm:pt>
    <dgm:pt modelId="{EC3514CC-D49A-D244-9A19-CE03545B0A69}" type="sibTrans" cxnId="{01B71926-E6CA-CA48-AC59-152F33008D82}">
      <dgm:prSet/>
      <dgm:spPr/>
      <dgm:t>
        <a:bodyPr/>
        <a:lstStyle/>
        <a:p>
          <a:endParaRPr lang="en-US">
            <a:solidFill>
              <a:srgbClr val="003366"/>
            </a:solidFill>
          </a:endParaRPr>
        </a:p>
      </dgm:t>
    </dgm:pt>
    <dgm:pt modelId="{3C0656BE-77C2-5943-98BE-848E7006F444}">
      <dgm:prSet phldrT="[Text]"/>
      <dgm:spPr>
        <a:solidFill>
          <a:srgbClr val="B21212"/>
        </a:solidFill>
      </dgm:spPr>
      <dgm:t>
        <a:bodyPr/>
        <a:lstStyle/>
        <a:p>
          <a:r>
            <a:rPr lang="en-US" dirty="0">
              <a:solidFill>
                <a:srgbClr val="FFFFFF"/>
              </a:solidFill>
            </a:rPr>
            <a:t>Phase Two:  </a:t>
          </a:r>
          <a:r>
            <a:rPr lang="en-US" dirty="0" err="1">
              <a:solidFill>
                <a:srgbClr val="FFFFFF"/>
              </a:solidFill>
            </a:rPr>
            <a:t>Operationalizing</a:t>
          </a:r>
          <a:r>
            <a:rPr lang="en-US" dirty="0">
              <a:solidFill>
                <a:srgbClr val="FFFFFF"/>
              </a:solidFill>
            </a:rPr>
            <a:t> Big Ideas</a:t>
          </a:r>
        </a:p>
      </dgm:t>
    </dgm:pt>
    <dgm:pt modelId="{C936623C-C797-7744-A3F5-0A68FD90C158}" type="parTrans" cxnId="{86CDB8D2-BE50-D449-839D-387F87EEE679}">
      <dgm:prSet/>
      <dgm:spPr/>
      <dgm:t>
        <a:bodyPr/>
        <a:lstStyle/>
        <a:p>
          <a:endParaRPr lang="en-US">
            <a:solidFill>
              <a:srgbClr val="003366"/>
            </a:solidFill>
          </a:endParaRPr>
        </a:p>
      </dgm:t>
    </dgm:pt>
    <dgm:pt modelId="{351D45DD-82FA-1243-B420-F34EDD32FF20}" type="sibTrans" cxnId="{86CDB8D2-BE50-D449-839D-387F87EEE679}">
      <dgm:prSet/>
      <dgm:spPr/>
      <dgm:t>
        <a:bodyPr/>
        <a:lstStyle/>
        <a:p>
          <a:endParaRPr lang="en-US">
            <a:solidFill>
              <a:srgbClr val="003366"/>
            </a:solidFill>
          </a:endParaRPr>
        </a:p>
      </dgm:t>
    </dgm:pt>
    <dgm:pt modelId="{440E8104-07BE-6C48-AE69-D57A2B648290}">
      <dgm:prSet phldrT="[Text]"/>
      <dgm:spPr/>
      <dgm:t>
        <a:bodyPr/>
        <a:lstStyle/>
        <a:p>
          <a:r>
            <a:rPr lang="en-US" dirty="0">
              <a:solidFill>
                <a:srgbClr val="003366"/>
              </a:solidFill>
            </a:rPr>
            <a:t>Capstone Topic</a:t>
          </a:r>
        </a:p>
      </dgm:t>
    </dgm:pt>
    <dgm:pt modelId="{D058285E-8536-7340-91C7-5F7F90CDDFF7}" type="sibTrans" cxnId="{E160A51B-9689-A64F-85E1-CA348CEC64DC}">
      <dgm:prSet/>
      <dgm:spPr/>
      <dgm:t>
        <a:bodyPr/>
        <a:lstStyle/>
        <a:p>
          <a:endParaRPr lang="en-US">
            <a:solidFill>
              <a:srgbClr val="003366"/>
            </a:solidFill>
          </a:endParaRPr>
        </a:p>
      </dgm:t>
    </dgm:pt>
    <dgm:pt modelId="{44863B2B-6053-724E-82E1-08D8A216DFD7}" type="parTrans" cxnId="{E160A51B-9689-A64F-85E1-CA348CEC64DC}">
      <dgm:prSet/>
      <dgm:spPr/>
      <dgm:t>
        <a:bodyPr/>
        <a:lstStyle/>
        <a:p>
          <a:endParaRPr lang="en-US">
            <a:solidFill>
              <a:srgbClr val="003366"/>
            </a:solidFill>
          </a:endParaRPr>
        </a:p>
      </dgm:t>
    </dgm:pt>
    <dgm:pt modelId="{6F28594D-75DE-164A-9DFF-168F5898DBA8}">
      <dgm:prSet phldrT="[Text]"/>
      <dgm:spPr/>
      <dgm:t>
        <a:bodyPr/>
        <a:lstStyle/>
        <a:p>
          <a:r>
            <a:rPr lang="en-US" dirty="0">
              <a:solidFill>
                <a:srgbClr val="003366"/>
              </a:solidFill>
            </a:rPr>
            <a:t>Benchmark Alignment</a:t>
          </a:r>
        </a:p>
      </dgm:t>
    </dgm:pt>
    <dgm:pt modelId="{226F411E-620C-C646-AA6A-EBFE60A5347D}" type="parTrans" cxnId="{E72AF59B-BCFE-8D4A-86C0-483EF9C52518}">
      <dgm:prSet/>
      <dgm:spPr/>
      <dgm:t>
        <a:bodyPr/>
        <a:lstStyle/>
        <a:p>
          <a:endParaRPr lang="en-US">
            <a:solidFill>
              <a:srgbClr val="003366"/>
            </a:solidFill>
          </a:endParaRPr>
        </a:p>
      </dgm:t>
    </dgm:pt>
    <dgm:pt modelId="{E2464627-A558-C347-9FF5-09AF4BC8A29A}" type="sibTrans" cxnId="{E72AF59B-BCFE-8D4A-86C0-483EF9C52518}">
      <dgm:prSet/>
      <dgm:spPr/>
      <dgm:t>
        <a:bodyPr/>
        <a:lstStyle/>
        <a:p>
          <a:endParaRPr lang="en-US">
            <a:solidFill>
              <a:srgbClr val="003366"/>
            </a:solidFill>
          </a:endParaRPr>
        </a:p>
      </dgm:t>
    </dgm:pt>
    <dgm:pt modelId="{8254BD8E-3820-7449-9D3F-B380DE825BD9}">
      <dgm:prSet phldrT="[Text]"/>
      <dgm:spPr/>
      <dgm:t>
        <a:bodyPr/>
        <a:lstStyle/>
        <a:p>
          <a:r>
            <a:rPr lang="en-US" dirty="0">
              <a:solidFill>
                <a:srgbClr val="003366"/>
              </a:solidFill>
            </a:rPr>
            <a:t>Project Based Units</a:t>
          </a:r>
        </a:p>
      </dgm:t>
    </dgm:pt>
    <dgm:pt modelId="{098883FD-D5A5-ED4A-A3A3-A220B9BEAE36}" type="parTrans" cxnId="{995A6EB6-266E-CC4C-AEB8-F46246E9E378}">
      <dgm:prSet/>
      <dgm:spPr/>
      <dgm:t>
        <a:bodyPr/>
        <a:lstStyle/>
        <a:p>
          <a:endParaRPr lang="en-US">
            <a:solidFill>
              <a:srgbClr val="003366"/>
            </a:solidFill>
          </a:endParaRPr>
        </a:p>
      </dgm:t>
    </dgm:pt>
    <dgm:pt modelId="{122051D2-E86D-EC41-882E-2879D06482B7}" type="sibTrans" cxnId="{995A6EB6-266E-CC4C-AEB8-F46246E9E378}">
      <dgm:prSet/>
      <dgm:spPr/>
      <dgm:t>
        <a:bodyPr/>
        <a:lstStyle/>
        <a:p>
          <a:endParaRPr lang="en-US">
            <a:solidFill>
              <a:srgbClr val="003366"/>
            </a:solidFill>
          </a:endParaRPr>
        </a:p>
      </dgm:t>
    </dgm:pt>
    <dgm:pt modelId="{FD904AC1-3FEB-9A43-9EA3-83485817EECB}">
      <dgm:prSet phldrT="[Text]"/>
      <dgm:spPr/>
      <dgm:t>
        <a:bodyPr/>
        <a:lstStyle/>
        <a:p>
          <a:r>
            <a:rPr lang="en-US" dirty="0">
              <a:solidFill>
                <a:srgbClr val="003366"/>
              </a:solidFill>
            </a:rPr>
            <a:t>Essential Questions</a:t>
          </a:r>
        </a:p>
      </dgm:t>
    </dgm:pt>
    <dgm:pt modelId="{B871E98D-E3EA-7D4F-9E65-C9B9A81B19BF}" type="parTrans" cxnId="{7D6E0EBC-4227-6E4C-BAEF-E24D4D32C192}">
      <dgm:prSet/>
      <dgm:spPr/>
      <dgm:t>
        <a:bodyPr/>
        <a:lstStyle/>
        <a:p>
          <a:endParaRPr lang="en-US">
            <a:solidFill>
              <a:srgbClr val="003366"/>
            </a:solidFill>
          </a:endParaRPr>
        </a:p>
      </dgm:t>
    </dgm:pt>
    <dgm:pt modelId="{0A406D3C-0A00-8544-9B00-2DF868FDE47F}" type="sibTrans" cxnId="{7D6E0EBC-4227-6E4C-BAEF-E24D4D32C192}">
      <dgm:prSet/>
      <dgm:spPr/>
      <dgm:t>
        <a:bodyPr/>
        <a:lstStyle/>
        <a:p>
          <a:endParaRPr lang="en-US">
            <a:solidFill>
              <a:srgbClr val="003366"/>
            </a:solidFill>
          </a:endParaRPr>
        </a:p>
      </dgm:t>
    </dgm:pt>
    <dgm:pt modelId="{1AB69965-1F85-7045-8C6D-E6E524937151}">
      <dgm:prSet phldrT="[Text]"/>
      <dgm:spPr/>
      <dgm:t>
        <a:bodyPr/>
        <a:lstStyle/>
        <a:p>
          <a:r>
            <a:rPr lang="en-US" dirty="0">
              <a:solidFill>
                <a:srgbClr val="003366"/>
              </a:solidFill>
            </a:rPr>
            <a:t>Mastery Learning Goals</a:t>
          </a:r>
        </a:p>
      </dgm:t>
    </dgm:pt>
    <dgm:pt modelId="{8154B9CC-8163-DD43-B410-DCC996FD3E66}" type="parTrans" cxnId="{4898C86F-283C-874D-B11C-65B7B27A70B5}">
      <dgm:prSet/>
      <dgm:spPr/>
      <dgm:t>
        <a:bodyPr/>
        <a:lstStyle/>
        <a:p>
          <a:endParaRPr lang="en-US">
            <a:solidFill>
              <a:srgbClr val="003366"/>
            </a:solidFill>
          </a:endParaRPr>
        </a:p>
      </dgm:t>
    </dgm:pt>
    <dgm:pt modelId="{A3BF4F57-BA85-3C4B-A546-8E351928A109}" type="sibTrans" cxnId="{4898C86F-283C-874D-B11C-65B7B27A70B5}">
      <dgm:prSet/>
      <dgm:spPr/>
      <dgm:t>
        <a:bodyPr/>
        <a:lstStyle/>
        <a:p>
          <a:endParaRPr lang="en-US">
            <a:solidFill>
              <a:srgbClr val="003366"/>
            </a:solidFill>
          </a:endParaRPr>
        </a:p>
      </dgm:t>
    </dgm:pt>
    <dgm:pt modelId="{5217C21E-859A-D940-811C-45B1DB49E668}">
      <dgm:prSet phldrT="[Text]"/>
      <dgm:spPr>
        <a:solidFill>
          <a:schemeClr val="accent6">
            <a:lumMod val="50000"/>
          </a:schemeClr>
        </a:solidFill>
      </dgm:spPr>
      <dgm:t>
        <a:bodyPr/>
        <a:lstStyle/>
        <a:p>
          <a:r>
            <a:rPr lang="en-US" dirty="0">
              <a:solidFill>
                <a:srgbClr val="FFFFFF"/>
              </a:solidFill>
            </a:rPr>
            <a:t>Phase Three:  Assessment Development</a:t>
          </a:r>
        </a:p>
      </dgm:t>
    </dgm:pt>
    <dgm:pt modelId="{293EBE1F-7FC0-7948-8BC4-267D2C3FF8B4}" type="parTrans" cxnId="{DC00BB8F-D351-354F-A3BB-18CE6B45A493}">
      <dgm:prSet/>
      <dgm:spPr/>
      <dgm:t>
        <a:bodyPr/>
        <a:lstStyle/>
        <a:p>
          <a:endParaRPr lang="en-US">
            <a:solidFill>
              <a:srgbClr val="003366"/>
            </a:solidFill>
          </a:endParaRPr>
        </a:p>
      </dgm:t>
    </dgm:pt>
    <dgm:pt modelId="{BF20CF85-E381-E247-8B7D-127503FE98F7}" type="sibTrans" cxnId="{DC00BB8F-D351-354F-A3BB-18CE6B45A493}">
      <dgm:prSet/>
      <dgm:spPr/>
      <dgm:t>
        <a:bodyPr/>
        <a:lstStyle/>
        <a:p>
          <a:endParaRPr lang="en-US">
            <a:solidFill>
              <a:srgbClr val="003366"/>
            </a:solidFill>
          </a:endParaRPr>
        </a:p>
      </dgm:t>
    </dgm:pt>
    <dgm:pt modelId="{FC6A1E90-17B6-0042-A5D4-F644820A8C29}">
      <dgm:prSet phldrT="[Text]"/>
      <dgm:spPr/>
      <dgm:t>
        <a:bodyPr/>
        <a:lstStyle/>
        <a:p>
          <a:r>
            <a:rPr lang="en-US" dirty="0">
              <a:solidFill>
                <a:srgbClr val="003366"/>
              </a:solidFill>
            </a:rPr>
            <a:t>Evidences of Mastery</a:t>
          </a:r>
        </a:p>
      </dgm:t>
    </dgm:pt>
    <dgm:pt modelId="{F20B2BE2-09A3-0D44-AEC6-FA9B886EB0D6}" type="parTrans" cxnId="{2BB7A0DD-E0AB-BC4A-94D9-34FAF4A94060}">
      <dgm:prSet/>
      <dgm:spPr/>
      <dgm:t>
        <a:bodyPr/>
        <a:lstStyle/>
        <a:p>
          <a:endParaRPr lang="en-US">
            <a:solidFill>
              <a:srgbClr val="003366"/>
            </a:solidFill>
          </a:endParaRPr>
        </a:p>
      </dgm:t>
    </dgm:pt>
    <dgm:pt modelId="{605A7016-6403-3547-A812-BC7D13BBDF0F}" type="sibTrans" cxnId="{2BB7A0DD-E0AB-BC4A-94D9-34FAF4A94060}">
      <dgm:prSet/>
      <dgm:spPr/>
      <dgm:t>
        <a:bodyPr/>
        <a:lstStyle/>
        <a:p>
          <a:endParaRPr lang="en-US">
            <a:solidFill>
              <a:srgbClr val="003366"/>
            </a:solidFill>
          </a:endParaRPr>
        </a:p>
      </dgm:t>
    </dgm:pt>
    <dgm:pt modelId="{8FFB4DC4-7F7B-2844-826D-6D9843544CDA}">
      <dgm:prSet phldrT="[Text]"/>
      <dgm:spPr/>
      <dgm:t>
        <a:bodyPr/>
        <a:lstStyle/>
        <a:p>
          <a:r>
            <a:rPr lang="en-US" dirty="0">
              <a:solidFill>
                <a:srgbClr val="003366"/>
              </a:solidFill>
            </a:rPr>
            <a:t>Description of Assessment</a:t>
          </a:r>
        </a:p>
      </dgm:t>
    </dgm:pt>
    <dgm:pt modelId="{188A0462-A3EB-2A44-8C95-FA27244095D3}" type="parTrans" cxnId="{53310FE4-B0CF-B049-837D-345B747FC819}">
      <dgm:prSet/>
      <dgm:spPr/>
      <dgm:t>
        <a:bodyPr/>
        <a:lstStyle/>
        <a:p>
          <a:endParaRPr lang="en-US">
            <a:solidFill>
              <a:srgbClr val="003366"/>
            </a:solidFill>
          </a:endParaRPr>
        </a:p>
      </dgm:t>
    </dgm:pt>
    <dgm:pt modelId="{B014ABCA-43D0-8E4B-B217-E20EC2E61574}" type="sibTrans" cxnId="{53310FE4-B0CF-B049-837D-345B747FC819}">
      <dgm:prSet/>
      <dgm:spPr/>
      <dgm:t>
        <a:bodyPr/>
        <a:lstStyle/>
        <a:p>
          <a:endParaRPr lang="en-US">
            <a:solidFill>
              <a:srgbClr val="003366"/>
            </a:solidFill>
          </a:endParaRPr>
        </a:p>
      </dgm:t>
    </dgm:pt>
    <dgm:pt modelId="{BC831DA6-5534-7D42-A6DF-20FDFE166A41}">
      <dgm:prSet phldrT="[Text]"/>
      <dgm:spPr/>
      <dgm:t>
        <a:bodyPr/>
        <a:lstStyle/>
        <a:p>
          <a:r>
            <a:rPr lang="en-US" dirty="0">
              <a:solidFill>
                <a:srgbClr val="003366"/>
              </a:solidFill>
            </a:rPr>
            <a:t>Performance Criteria/Rubric</a:t>
          </a:r>
        </a:p>
      </dgm:t>
    </dgm:pt>
    <dgm:pt modelId="{B7F33E16-7C0E-504F-9A27-C276CC2656F2}" type="parTrans" cxnId="{6E142ACD-58CC-6B4D-8341-8CD0FB53C3BF}">
      <dgm:prSet/>
      <dgm:spPr/>
      <dgm:t>
        <a:bodyPr/>
        <a:lstStyle/>
        <a:p>
          <a:endParaRPr lang="en-US">
            <a:solidFill>
              <a:srgbClr val="003366"/>
            </a:solidFill>
          </a:endParaRPr>
        </a:p>
      </dgm:t>
    </dgm:pt>
    <dgm:pt modelId="{A7AF16F3-8678-164A-A6EA-6CFB13704AAC}" type="sibTrans" cxnId="{6E142ACD-58CC-6B4D-8341-8CD0FB53C3BF}">
      <dgm:prSet/>
      <dgm:spPr/>
      <dgm:t>
        <a:bodyPr/>
        <a:lstStyle/>
        <a:p>
          <a:endParaRPr lang="en-US">
            <a:solidFill>
              <a:srgbClr val="003366"/>
            </a:solidFill>
          </a:endParaRPr>
        </a:p>
      </dgm:t>
    </dgm:pt>
    <dgm:pt modelId="{40817F5E-FEDE-3940-A366-B9F7F23485C0}">
      <dgm:prSet phldrT="[Text]"/>
      <dgm:spPr>
        <a:solidFill>
          <a:schemeClr val="accent6">
            <a:lumMod val="75000"/>
          </a:schemeClr>
        </a:solidFill>
      </dgm:spPr>
      <dgm:t>
        <a:bodyPr/>
        <a:lstStyle/>
        <a:p>
          <a:r>
            <a:rPr lang="en-US" dirty="0">
              <a:solidFill>
                <a:srgbClr val="FFFFFF"/>
              </a:solidFill>
            </a:rPr>
            <a:t>Phase Four:  Choreography of Learning</a:t>
          </a:r>
        </a:p>
      </dgm:t>
    </dgm:pt>
    <dgm:pt modelId="{B35076CF-7AF8-DC4C-9BCA-EAB4C9C1CBCD}" type="parTrans" cxnId="{7B2DB74E-994F-EC42-ABC9-B349770B509F}">
      <dgm:prSet/>
      <dgm:spPr/>
      <dgm:t>
        <a:bodyPr/>
        <a:lstStyle/>
        <a:p>
          <a:endParaRPr lang="en-US">
            <a:solidFill>
              <a:srgbClr val="003366"/>
            </a:solidFill>
          </a:endParaRPr>
        </a:p>
      </dgm:t>
    </dgm:pt>
    <dgm:pt modelId="{DBB61A71-9611-6847-81B2-C0C276B4E5AC}" type="sibTrans" cxnId="{7B2DB74E-994F-EC42-ABC9-B349770B509F}">
      <dgm:prSet/>
      <dgm:spPr/>
      <dgm:t>
        <a:bodyPr/>
        <a:lstStyle/>
        <a:p>
          <a:endParaRPr lang="en-US">
            <a:solidFill>
              <a:srgbClr val="003366"/>
            </a:solidFill>
          </a:endParaRPr>
        </a:p>
      </dgm:t>
    </dgm:pt>
    <dgm:pt modelId="{EEAFCBBF-2095-5F48-B5F6-2B05ACEA3A18}">
      <dgm:prSet phldrT="[Text]"/>
      <dgm:spPr/>
      <dgm:t>
        <a:bodyPr/>
        <a:lstStyle/>
        <a:p>
          <a:r>
            <a:rPr lang="en-US" dirty="0">
              <a:solidFill>
                <a:srgbClr val="003366"/>
              </a:solidFill>
            </a:rPr>
            <a:t>Learning Activities</a:t>
          </a:r>
        </a:p>
      </dgm:t>
    </dgm:pt>
    <dgm:pt modelId="{7B7FEA01-2776-C543-95B4-AAE6A934241B}" type="parTrans" cxnId="{F70B01FE-F435-5C4E-8A27-A4AD6F78D9EF}">
      <dgm:prSet/>
      <dgm:spPr/>
      <dgm:t>
        <a:bodyPr/>
        <a:lstStyle/>
        <a:p>
          <a:endParaRPr lang="en-US">
            <a:solidFill>
              <a:srgbClr val="003366"/>
            </a:solidFill>
          </a:endParaRPr>
        </a:p>
      </dgm:t>
    </dgm:pt>
    <dgm:pt modelId="{3F0A083F-30D7-4D41-A959-1861474BDE1A}" type="sibTrans" cxnId="{F70B01FE-F435-5C4E-8A27-A4AD6F78D9EF}">
      <dgm:prSet/>
      <dgm:spPr/>
      <dgm:t>
        <a:bodyPr/>
        <a:lstStyle/>
        <a:p>
          <a:endParaRPr lang="en-US">
            <a:solidFill>
              <a:srgbClr val="003366"/>
            </a:solidFill>
          </a:endParaRPr>
        </a:p>
      </dgm:t>
    </dgm:pt>
    <dgm:pt modelId="{BA3981DB-27E6-A84E-B50D-41A040F13E8B}">
      <dgm:prSet phldrT="[Text]"/>
      <dgm:spPr/>
      <dgm:t>
        <a:bodyPr/>
        <a:lstStyle/>
        <a:p>
          <a:r>
            <a:rPr lang="en-US" dirty="0">
              <a:solidFill>
                <a:srgbClr val="003366"/>
              </a:solidFill>
            </a:rPr>
            <a:t>Sequencing of Instruction</a:t>
          </a:r>
        </a:p>
        <a:p>
          <a:r>
            <a:rPr lang="en-US" dirty="0">
              <a:solidFill>
                <a:srgbClr val="003366"/>
              </a:solidFill>
            </a:rPr>
            <a:t>	</a:t>
          </a:r>
        </a:p>
      </dgm:t>
    </dgm:pt>
    <dgm:pt modelId="{7CBE234D-9426-2943-9608-562DE1472730}" type="parTrans" cxnId="{804ADEC6-4244-DC4F-950F-C8E96907565A}">
      <dgm:prSet/>
      <dgm:spPr/>
      <dgm:t>
        <a:bodyPr/>
        <a:lstStyle/>
        <a:p>
          <a:endParaRPr lang="en-US">
            <a:solidFill>
              <a:srgbClr val="003366"/>
            </a:solidFill>
          </a:endParaRPr>
        </a:p>
      </dgm:t>
    </dgm:pt>
    <dgm:pt modelId="{20B0BD14-57AA-E640-94AD-B511C76CD21F}" type="sibTrans" cxnId="{804ADEC6-4244-DC4F-950F-C8E96907565A}">
      <dgm:prSet/>
      <dgm:spPr/>
      <dgm:t>
        <a:bodyPr/>
        <a:lstStyle/>
        <a:p>
          <a:endParaRPr lang="en-US">
            <a:solidFill>
              <a:srgbClr val="003366"/>
            </a:solidFill>
          </a:endParaRPr>
        </a:p>
      </dgm:t>
    </dgm:pt>
    <dgm:pt modelId="{C6BBE9DC-F11D-A24C-84A5-18C56CDA8CE6}" type="pres">
      <dgm:prSet presAssocID="{E851AE91-3094-2A46-82A4-66353055EBFA}" presName="Name0" presStyleCnt="0">
        <dgm:presLayoutVars>
          <dgm:dir/>
          <dgm:animLvl val="lvl"/>
          <dgm:resizeHandles val="exact"/>
        </dgm:presLayoutVars>
      </dgm:prSet>
      <dgm:spPr/>
    </dgm:pt>
    <dgm:pt modelId="{C8A58073-372F-5D47-A163-CF4F1BB5FFF0}" type="pres">
      <dgm:prSet presAssocID="{B37EDDB5-D7B9-984A-AA39-0B90B7DD73DF}" presName="composite" presStyleCnt="0"/>
      <dgm:spPr/>
    </dgm:pt>
    <dgm:pt modelId="{C38B65C8-F79F-8042-A08D-CE93560B98C3}" type="pres">
      <dgm:prSet presAssocID="{B37EDDB5-D7B9-984A-AA39-0B90B7DD73DF}" presName="parTx" presStyleLbl="node1" presStyleIdx="0" presStyleCnt="4">
        <dgm:presLayoutVars>
          <dgm:chMax val="0"/>
          <dgm:chPref val="0"/>
          <dgm:bulletEnabled val="1"/>
        </dgm:presLayoutVars>
      </dgm:prSet>
      <dgm:spPr/>
      <dgm:t>
        <a:bodyPr/>
        <a:lstStyle/>
        <a:p>
          <a:endParaRPr lang="en-US"/>
        </a:p>
      </dgm:t>
    </dgm:pt>
    <dgm:pt modelId="{8504C276-6526-A44F-8FAD-CA0D992FB12A}" type="pres">
      <dgm:prSet presAssocID="{B37EDDB5-D7B9-984A-AA39-0B90B7DD73DF}" presName="desTx" presStyleLbl="revTx" presStyleIdx="0" presStyleCnt="4">
        <dgm:presLayoutVars>
          <dgm:bulletEnabled val="1"/>
        </dgm:presLayoutVars>
      </dgm:prSet>
      <dgm:spPr/>
      <dgm:t>
        <a:bodyPr/>
        <a:lstStyle/>
        <a:p>
          <a:endParaRPr lang="en-US"/>
        </a:p>
      </dgm:t>
    </dgm:pt>
    <dgm:pt modelId="{5B10C423-3F73-FA4E-896C-A8A28599A5C2}" type="pres">
      <dgm:prSet presAssocID="{EC3514CC-D49A-D244-9A19-CE03545B0A69}" presName="space" presStyleCnt="0"/>
      <dgm:spPr/>
    </dgm:pt>
    <dgm:pt modelId="{BF83DBCF-8B27-DA43-A218-42F0753CC876}" type="pres">
      <dgm:prSet presAssocID="{3C0656BE-77C2-5943-98BE-848E7006F444}" presName="composite" presStyleCnt="0"/>
      <dgm:spPr/>
    </dgm:pt>
    <dgm:pt modelId="{00CB7C2F-CE7B-DB4F-9FAC-11AD291D4EB8}" type="pres">
      <dgm:prSet presAssocID="{3C0656BE-77C2-5943-98BE-848E7006F444}" presName="parTx" presStyleLbl="node1" presStyleIdx="1" presStyleCnt="4">
        <dgm:presLayoutVars>
          <dgm:chMax val="0"/>
          <dgm:chPref val="0"/>
          <dgm:bulletEnabled val="1"/>
        </dgm:presLayoutVars>
      </dgm:prSet>
      <dgm:spPr/>
      <dgm:t>
        <a:bodyPr/>
        <a:lstStyle/>
        <a:p>
          <a:endParaRPr lang="en-US"/>
        </a:p>
      </dgm:t>
    </dgm:pt>
    <dgm:pt modelId="{B3CFB6A5-F7B3-3744-921D-71233DC57221}" type="pres">
      <dgm:prSet presAssocID="{3C0656BE-77C2-5943-98BE-848E7006F444}" presName="desTx" presStyleLbl="revTx" presStyleIdx="1" presStyleCnt="4">
        <dgm:presLayoutVars>
          <dgm:bulletEnabled val="1"/>
        </dgm:presLayoutVars>
      </dgm:prSet>
      <dgm:spPr/>
      <dgm:t>
        <a:bodyPr/>
        <a:lstStyle/>
        <a:p>
          <a:endParaRPr lang="en-US"/>
        </a:p>
      </dgm:t>
    </dgm:pt>
    <dgm:pt modelId="{504100EF-1F56-864B-9DC9-4E83C12075D6}" type="pres">
      <dgm:prSet presAssocID="{351D45DD-82FA-1243-B420-F34EDD32FF20}" presName="space" presStyleCnt="0"/>
      <dgm:spPr/>
    </dgm:pt>
    <dgm:pt modelId="{1B5310D1-FCCF-9442-A26E-9EFDD6D12885}" type="pres">
      <dgm:prSet presAssocID="{5217C21E-859A-D940-811C-45B1DB49E668}" presName="composite" presStyleCnt="0"/>
      <dgm:spPr/>
    </dgm:pt>
    <dgm:pt modelId="{A11222D4-DB26-584A-957C-DE3212CB1D67}" type="pres">
      <dgm:prSet presAssocID="{5217C21E-859A-D940-811C-45B1DB49E668}" presName="parTx" presStyleLbl="node1" presStyleIdx="2" presStyleCnt="4">
        <dgm:presLayoutVars>
          <dgm:chMax val="0"/>
          <dgm:chPref val="0"/>
          <dgm:bulletEnabled val="1"/>
        </dgm:presLayoutVars>
      </dgm:prSet>
      <dgm:spPr/>
      <dgm:t>
        <a:bodyPr/>
        <a:lstStyle/>
        <a:p>
          <a:endParaRPr lang="en-US"/>
        </a:p>
      </dgm:t>
    </dgm:pt>
    <dgm:pt modelId="{59B69482-9D1F-0C4E-863D-828696BD017D}" type="pres">
      <dgm:prSet presAssocID="{5217C21E-859A-D940-811C-45B1DB49E668}" presName="desTx" presStyleLbl="revTx" presStyleIdx="2" presStyleCnt="4">
        <dgm:presLayoutVars>
          <dgm:bulletEnabled val="1"/>
        </dgm:presLayoutVars>
      </dgm:prSet>
      <dgm:spPr/>
      <dgm:t>
        <a:bodyPr/>
        <a:lstStyle/>
        <a:p>
          <a:endParaRPr lang="en-US"/>
        </a:p>
      </dgm:t>
    </dgm:pt>
    <dgm:pt modelId="{613BA11C-E9BF-CD4E-9EC2-FA3E36B9E2EA}" type="pres">
      <dgm:prSet presAssocID="{BF20CF85-E381-E247-8B7D-127503FE98F7}" presName="space" presStyleCnt="0"/>
      <dgm:spPr/>
    </dgm:pt>
    <dgm:pt modelId="{25EF2032-913E-7A41-B9A6-34BAF0941240}" type="pres">
      <dgm:prSet presAssocID="{40817F5E-FEDE-3940-A366-B9F7F23485C0}" presName="composite" presStyleCnt="0"/>
      <dgm:spPr/>
    </dgm:pt>
    <dgm:pt modelId="{A8B1A572-2E37-7943-8436-0F7A1A4C68BD}" type="pres">
      <dgm:prSet presAssocID="{40817F5E-FEDE-3940-A366-B9F7F23485C0}" presName="parTx" presStyleLbl="node1" presStyleIdx="3" presStyleCnt="4">
        <dgm:presLayoutVars>
          <dgm:chMax val="0"/>
          <dgm:chPref val="0"/>
          <dgm:bulletEnabled val="1"/>
        </dgm:presLayoutVars>
      </dgm:prSet>
      <dgm:spPr/>
      <dgm:t>
        <a:bodyPr/>
        <a:lstStyle/>
        <a:p>
          <a:endParaRPr lang="en-US"/>
        </a:p>
      </dgm:t>
    </dgm:pt>
    <dgm:pt modelId="{D9BB5533-AB9A-3B4D-9180-99048EB1E588}" type="pres">
      <dgm:prSet presAssocID="{40817F5E-FEDE-3940-A366-B9F7F23485C0}" presName="desTx" presStyleLbl="revTx" presStyleIdx="3" presStyleCnt="4">
        <dgm:presLayoutVars>
          <dgm:bulletEnabled val="1"/>
        </dgm:presLayoutVars>
      </dgm:prSet>
      <dgm:spPr/>
      <dgm:t>
        <a:bodyPr/>
        <a:lstStyle/>
        <a:p>
          <a:endParaRPr lang="en-US"/>
        </a:p>
      </dgm:t>
    </dgm:pt>
  </dgm:ptLst>
  <dgm:cxnLst>
    <dgm:cxn modelId="{A8AF7A29-1F36-4D4F-882F-30DB11B0ACFD}" type="presOf" srcId="{5217C21E-859A-D940-811C-45B1DB49E668}" destId="{A11222D4-DB26-584A-957C-DE3212CB1D67}" srcOrd="0" destOrd="0" presId="urn:microsoft.com/office/officeart/2005/8/layout/chevron1"/>
    <dgm:cxn modelId="{D3000EC0-926E-443C-AA5A-EDF172334C13}" type="presOf" srcId="{1AB69965-1F85-7045-8C6D-E6E524937151}" destId="{B3CFB6A5-F7B3-3744-921D-71233DC57221}" srcOrd="0" destOrd="1" presId="urn:microsoft.com/office/officeart/2005/8/layout/chevron1"/>
    <dgm:cxn modelId="{2BB7A0DD-E0AB-BC4A-94D9-34FAF4A94060}" srcId="{5217C21E-859A-D940-811C-45B1DB49E668}" destId="{FC6A1E90-17B6-0042-A5D4-F644820A8C29}" srcOrd="0" destOrd="0" parTransId="{F20B2BE2-09A3-0D44-AEC6-FA9B886EB0D6}" sibTransId="{605A7016-6403-3547-A812-BC7D13BBDF0F}"/>
    <dgm:cxn modelId="{572BD958-1CD2-47AA-9EE9-2EB5DBC36A2D}" type="presOf" srcId="{FD904AC1-3FEB-9A43-9EA3-83485817EECB}" destId="{B3CFB6A5-F7B3-3744-921D-71233DC57221}" srcOrd="0" destOrd="0" presId="urn:microsoft.com/office/officeart/2005/8/layout/chevron1"/>
    <dgm:cxn modelId="{F3D5D26A-AECF-40D5-8247-B1A916005F25}" type="presOf" srcId="{6F28594D-75DE-164A-9DFF-168F5898DBA8}" destId="{8504C276-6526-A44F-8FAD-CA0D992FB12A}" srcOrd="0" destOrd="1" presId="urn:microsoft.com/office/officeart/2005/8/layout/chevron1"/>
    <dgm:cxn modelId="{FCF80401-D13A-47F4-852A-D635A0DF6C2D}" type="presOf" srcId="{E851AE91-3094-2A46-82A4-66353055EBFA}" destId="{C6BBE9DC-F11D-A24C-84A5-18C56CDA8CE6}" srcOrd="0" destOrd="0" presId="urn:microsoft.com/office/officeart/2005/8/layout/chevron1"/>
    <dgm:cxn modelId="{D916C982-B7F1-4AE0-A400-3858799B8F21}" type="presOf" srcId="{8FFB4DC4-7F7B-2844-826D-6D9843544CDA}" destId="{59B69482-9D1F-0C4E-863D-828696BD017D}" srcOrd="0" destOrd="1" presId="urn:microsoft.com/office/officeart/2005/8/layout/chevron1"/>
    <dgm:cxn modelId="{804ADEC6-4244-DC4F-950F-C8E96907565A}" srcId="{40817F5E-FEDE-3940-A366-B9F7F23485C0}" destId="{BA3981DB-27E6-A84E-B50D-41A040F13E8B}" srcOrd="1" destOrd="0" parTransId="{7CBE234D-9426-2943-9608-562DE1472730}" sibTransId="{20B0BD14-57AA-E640-94AD-B511C76CD21F}"/>
    <dgm:cxn modelId="{86CDB8D2-BE50-D449-839D-387F87EEE679}" srcId="{E851AE91-3094-2A46-82A4-66353055EBFA}" destId="{3C0656BE-77C2-5943-98BE-848E7006F444}" srcOrd="1" destOrd="0" parTransId="{C936623C-C797-7744-A3F5-0A68FD90C158}" sibTransId="{351D45DD-82FA-1243-B420-F34EDD32FF20}"/>
    <dgm:cxn modelId="{995A6EB6-266E-CC4C-AEB8-F46246E9E378}" srcId="{B37EDDB5-D7B9-984A-AA39-0B90B7DD73DF}" destId="{8254BD8E-3820-7449-9D3F-B380DE825BD9}" srcOrd="2" destOrd="0" parTransId="{098883FD-D5A5-ED4A-A3A3-A220B9BEAE36}" sibTransId="{122051D2-E86D-EC41-882E-2879D06482B7}"/>
    <dgm:cxn modelId="{DC00BB8F-D351-354F-A3BB-18CE6B45A493}" srcId="{E851AE91-3094-2A46-82A4-66353055EBFA}" destId="{5217C21E-859A-D940-811C-45B1DB49E668}" srcOrd="2" destOrd="0" parTransId="{293EBE1F-7FC0-7948-8BC4-267D2C3FF8B4}" sibTransId="{BF20CF85-E381-E247-8B7D-127503FE98F7}"/>
    <dgm:cxn modelId="{53310FE4-B0CF-B049-837D-345B747FC819}" srcId="{5217C21E-859A-D940-811C-45B1DB49E668}" destId="{8FFB4DC4-7F7B-2844-826D-6D9843544CDA}" srcOrd="1" destOrd="0" parTransId="{188A0462-A3EB-2A44-8C95-FA27244095D3}" sibTransId="{B014ABCA-43D0-8E4B-B217-E20EC2E61574}"/>
    <dgm:cxn modelId="{01B71926-E6CA-CA48-AC59-152F33008D82}" srcId="{E851AE91-3094-2A46-82A4-66353055EBFA}" destId="{B37EDDB5-D7B9-984A-AA39-0B90B7DD73DF}" srcOrd="0" destOrd="0" parTransId="{58A490ED-98F9-1445-A6EB-94DB52C24841}" sibTransId="{EC3514CC-D49A-D244-9A19-CE03545B0A69}"/>
    <dgm:cxn modelId="{A981471D-7F59-4365-9860-1FEBCF1FAA52}" type="presOf" srcId="{EEAFCBBF-2095-5F48-B5F6-2B05ACEA3A18}" destId="{D9BB5533-AB9A-3B4D-9180-99048EB1E588}" srcOrd="0" destOrd="0" presId="urn:microsoft.com/office/officeart/2005/8/layout/chevron1"/>
    <dgm:cxn modelId="{7B2DB74E-994F-EC42-ABC9-B349770B509F}" srcId="{E851AE91-3094-2A46-82A4-66353055EBFA}" destId="{40817F5E-FEDE-3940-A366-B9F7F23485C0}" srcOrd="3" destOrd="0" parTransId="{B35076CF-7AF8-DC4C-9BCA-EAB4C9C1CBCD}" sibTransId="{DBB61A71-9611-6847-81B2-C0C276B4E5AC}"/>
    <dgm:cxn modelId="{E72AF59B-BCFE-8D4A-86C0-483EF9C52518}" srcId="{B37EDDB5-D7B9-984A-AA39-0B90B7DD73DF}" destId="{6F28594D-75DE-164A-9DFF-168F5898DBA8}" srcOrd="1" destOrd="0" parTransId="{226F411E-620C-C646-AA6A-EBFE60A5347D}" sibTransId="{E2464627-A558-C347-9FF5-09AF4BC8A29A}"/>
    <dgm:cxn modelId="{F07D87A9-5D6B-47B5-8141-DCCF6D6B03F4}" type="presOf" srcId="{BA3981DB-27E6-A84E-B50D-41A040F13E8B}" destId="{D9BB5533-AB9A-3B4D-9180-99048EB1E588}" srcOrd="0" destOrd="1" presId="urn:microsoft.com/office/officeart/2005/8/layout/chevron1"/>
    <dgm:cxn modelId="{2C02D823-44DB-442F-A8F4-389E4DCB9B31}" type="presOf" srcId="{40817F5E-FEDE-3940-A366-B9F7F23485C0}" destId="{A8B1A572-2E37-7943-8436-0F7A1A4C68BD}" srcOrd="0" destOrd="0" presId="urn:microsoft.com/office/officeart/2005/8/layout/chevron1"/>
    <dgm:cxn modelId="{1926554B-9488-4553-9AB3-DB82592C892A}" type="presOf" srcId="{BC831DA6-5534-7D42-A6DF-20FDFE166A41}" destId="{59B69482-9D1F-0C4E-863D-828696BD017D}" srcOrd="0" destOrd="2" presId="urn:microsoft.com/office/officeart/2005/8/layout/chevron1"/>
    <dgm:cxn modelId="{AD0091DE-DB2F-4FCB-B19A-5BC2C578946D}" type="presOf" srcId="{440E8104-07BE-6C48-AE69-D57A2B648290}" destId="{8504C276-6526-A44F-8FAD-CA0D992FB12A}" srcOrd="0" destOrd="0" presId="urn:microsoft.com/office/officeart/2005/8/layout/chevron1"/>
    <dgm:cxn modelId="{6E142ACD-58CC-6B4D-8341-8CD0FB53C3BF}" srcId="{5217C21E-859A-D940-811C-45B1DB49E668}" destId="{BC831DA6-5534-7D42-A6DF-20FDFE166A41}" srcOrd="2" destOrd="0" parTransId="{B7F33E16-7C0E-504F-9A27-C276CC2656F2}" sibTransId="{A7AF16F3-8678-164A-A6EA-6CFB13704AAC}"/>
    <dgm:cxn modelId="{4BE46BF3-1A33-4802-8B32-6B11B24716CB}" type="presOf" srcId="{FC6A1E90-17B6-0042-A5D4-F644820A8C29}" destId="{59B69482-9D1F-0C4E-863D-828696BD017D}" srcOrd="0" destOrd="0" presId="urn:microsoft.com/office/officeart/2005/8/layout/chevron1"/>
    <dgm:cxn modelId="{E160A51B-9689-A64F-85E1-CA348CEC64DC}" srcId="{B37EDDB5-D7B9-984A-AA39-0B90B7DD73DF}" destId="{440E8104-07BE-6C48-AE69-D57A2B648290}" srcOrd="0" destOrd="0" parTransId="{44863B2B-6053-724E-82E1-08D8A216DFD7}" sibTransId="{D058285E-8536-7340-91C7-5F7F90CDDFF7}"/>
    <dgm:cxn modelId="{F70B01FE-F435-5C4E-8A27-A4AD6F78D9EF}" srcId="{40817F5E-FEDE-3940-A366-B9F7F23485C0}" destId="{EEAFCBBF-2095-5F48-B5F6-2B05ACEA3A18}" srcOrd="0" destOrd="0" parTransId="{7B7FEA01-2776-C543-95B4-AAE6A934241B}" sibTransId="{3F0A083F-30D7-4D41-A959-1861474BDE1A}"/>
    <dgm:cxn modelId="{825778BC-7AFA-42C6-85FB-88AEAEF53A55}" type="presOf" srcId="{B37EDDB5-D7B9-984A-AA39-0B90B7DD73DF}" destId="{C38B65C8-F79F-8042-A08D-CE93560B98C3}" srcOrd="0" destOrd="0" presId="urn:microsoft.com/office/officeart/2005/8/layout/chevron1"/>
    <dgm:cxn modelId="{7D6E0EBC-4227-6E4C-BAEF-E24D4D32C192}" srcId="{3C0656BE-77C2-5943-98BE-848E7006F444}" destId="{FD904AC1-3FEB-9A43-9EA3-83485817EECB}" srcOrd="0" destOrd="0" parTransId="{B871E98D-E3EA-7D4F-9E65-C9B9A81B19BF}" sibTransId="{0A406D3C-0A00-8544-9B00-2DF868FDE47F}"/>
    <dgm:cxn modelId="{F968C724-6269-412D-B124-BB8AE4CAC1F8}" type="presOf" srcId="{3C0656BE-77C2-5943-98BE-848E7006F444}" destId="{00CB7C2F-CE7B-DB4F-9FAC-11AD291D4EB8}" srcOrd="0" destOrd="0" presId="urn:microsoft.com/office/officeart/2005/8/layout/chevron1"/>
    <dgm:cxn modelId="{4898C86F-283C-874D-B11C-65B7B27A70B5}" srcId="{3C0656BE-77C2-5943-98BE-848E7006F444}" destId="{1AB69965-1F85-7045-8C6D-E6E524937151}" srcOrd="1" destOrd="0" parTransId="{8154B9CC-8163-DD43-B410-DCC996FD3E66}" sibTransId="{A3BF4F57-BA85-3C4B-A546-8E351928A109}"/>
    <dgm:cxn modelId="{D2DFC055-61DD-4BDC-B842-DEBB11D4997C}" type="presOf" srcId="{8254BD8E-3820-7449-9D3F-B380DE825BD9}" destId="{8504C276-6526-A44F-8FAD-CA0D992FB12A}" srcOrd="0" destOrd="2" presId="urn:microsoft.com/office/officeart/2005/8/layout/chevron1"/>
    <dgm:cxn modelId="{931D7703-ECC7-4739-8BA2-2F1D6CB95FAC}" type="presParOf" srcId="{C6BBE9DC-F11D-A24C-84A5-18C56CDA8CE6}" destId="{C8A58073-372F-5D47-A163-CF4F1BB5FFF0}" srcOrd="0" destOrd="0" presId="urn:microsoft.com/office/officeart/2005/8/layout/chevron1"/>
    <dgm:cxn modelId="{035BCA1E-B393-4C5F-BB4A-85D4BE6803A8}" type="presParOf" srcId="{C8A58073-372F-5D47-A163-CF4F1BB5FFF0}" destId="{C38B65C8-F79F-8042-A08D-CE93560B98C3}" srcOrd="0" destOrd="0" presId="urn:microsoft.com/office/officeart/2005/8/layout/chevron1"/>
    <dgm:cxn modelId="{87B479BD-9F35-4F82-9067-820623FAEC48}" type="presParOf" srcId="{C8A58073-372F-5D47-A163-CF4F1BB5FFF0}" destId="{8504C276-6526-A44F-8FAD-CA0D992FB12A}" srcOrd="1" destOrd="0" presId="urn:microsoft.com/office/officeart/2005/8/layout/chevron1"/>
    <dgm:cxn modelId="{1FE8D315-FD98-442B-86A8-F9108E4E31BD}" type="presParOf" srcId="{C6BBE9DC-F11D-A24C-84A5-18C56CDA8CE6}" destId="{5B10C423-3F73-FA4E-896C-A8A28599A5C2}" srcOrd="1" destOrd="0" presId="urn:microsoft.com/office/officeart/2005/8/layout/chevron1"/>
    <dgm:cxn modelId="{4268A500-F3A2-429E-8107-41C30A1461A0}" type="presParOf" srcId="{C6BBE9DC-F11D-A24C-84A5-18C56CDA8CE6}" destId="{BF83DBCF-8B27-DA43-A218-42F0753CC876}" srcOrd="2" destOrd="0" presId="urn:microsoft.com/office/officeart/2005/8/layout/chevron1"/>
    <dgm:cxn modelId="{2B537306-C960-47B1-93AE-544587F6876B}" type="presParOf" srcId="{BF83DBCF-8B27-DA43-A218-42F0753CC876}" destId="{00CB7C2F-CE7B-DB4F-9FAC-11AD291D4EB8}" srcOrd="0" destOrd="0" presId="urn:microsoft.com/office/officeart/2005/8/layout/chevron1"/>
    <dgm:cxn modelId="{352C0BAE-DC62-491E-8015-9AD3FD691032}" type="presParOf" srcId="{BF83DBCF-8B27-DA43-A218-42F0753CC876}" destId="{B3CFB6A5-F7B3-3744-921D-71233DC57221}" srcOrd="1" destOrd="0" presId="urn:microsoft.com/office/officeart/2005/8/layout/chevron1"/>
    <dgm:cxn modelId="{B93C00AA-AFE5-4642-A845-7113CFBBF399}" type="presParOf" srcId="{C6BBE9DC-F11D-A24C-84A5-18C56CDA8CE6}" destId="{504100EF-1F56-864B-9DC9-4E83C12075D6}" srcOrd="3" destOrd="0" presId="urn:microsoft.com/office/officeart/2005/8/layout/chevron1"/>
    <dgm:cxn modelId="{C84AD607-69A6-4701-AE27-240342C459D7}" type="presParOf" srcId="{C6BBE9DC-F11D-A24C-84A5-18C56CDA8CE6}" destId="{1B5310D1-FCCF-9442-A26E-9EFDD6D12885}" srcOrd="4" destOrd="0" presId="urn:microsoft.com/office/officeart/2005/8/layout/chevron1"/>
    <dgm:cxn modelId="{A674FE4C-406B-4376-A06F-7ED8CF5A5FB0}" type="presParOf" srcId="{1B5310D1-FCCF-9442-A26E-9EFDD6D12885}" destId="{A11222D4-DB26-584A-957C-DE3212CB1D67}" srcOrd="0" destOrd="0" presId="urn:microsoft.com/office/officeart/2005/8/layout/chevron1"/>
    <dgm:cxn modelId="{2372C160-162F-4FD2-A1C8-2820FBCE114C}" type="presParOf" srcId="{1B5310D1-FCCF-9442-A26E-9EFDD6D12885}" destId="{59B69482-9D1F-0C4E-863D-828696BD017D}" srcOrd="1" destOrd="0" presId="urn:microsoft.com/office/officeart/2005/8/layout/chevron1"/>
    <dgm:cxn modelId="{EF91D8B7-6079-4295-AFCB-B3C207ABEFEA}" type="presParOf" srcId="{C6BBE9DC-F11D-A24C-84A5-18C56CDA8CE6}" destId="{613BA11C-E9BF-CD4E-9EC2-FA3E36B9E2EA}" srcOrd="5" destOrd="0" presId="urn:microsoft.com/office/officeart/2005/8/layout/chevron1"/>
    <dgm:cxn modelId="{CE794815-D515-4F73-A582-DA317AA15CF3}" type="presParOf" srcId="{C6BBE9DC-F11D-A24C-84A5-18C56CDA8CE6}" destId="{25EF2032-913E-7A41-B9A6-34BAF0941240}" srcOrd="6" destOrd="0" presId="urn:microsoft.com/office/officeart/2005/8/layout/chevron1"/>
    <dgm:cxn modelId="{B5BF42A7-F2DA-4429-8533-A7080BC552A0}" type="presParOf" srcId="{25EF2032-913E-7A41-B9A6-34BAF0941240}" destId="{A8B1A572-2E37-7943-8436-0F7A1A4C68BD}" srcOrd="0" destOrd="0" presId="urn:microsoft.com/office/officeart/2005/8/layout/chevron1"/>
    <dgm:cxn modelId="{56E7A7F5-E9C3-4B74-9086-E8FDC5430FA1}" type="presParOf" srcId="{25EF2032-913E-7A41-B9A6-34BAF0941240}" destId="{D9BB5533-AB9A-3B4D-9180-99048EB1E588}" srcOrd="1" destOrd="0" presId="urn:microsoft.com/office/officeart/2005/8/layout/chevron1"/>
  </dgm:cxnLst>
  <dgm:bg/>
  <dgm:whole/>
</dgm:dataModel>
</file>

<file path=ppt/diagrams/data2.xml><?xml version="1.0" encoding="utf-8"?>
<dgm:dataModel xmlns:dgm="http://schemas.openxmlformats.org/drawingml/2006/diagram" xmlns:a="http://schemas.openxmlformats.org/drawingml/2006/main">
  <dgm:ptLst>
    <dgm:pt modelId="{E851AE91-3094-2A46-82A4-66353055EBFA}" type="doc">
      <dgm:prSet loTypeId="urn:microsoft.com/office/officeart/2005/8/layout/chevron1" loCatId="process" qsTypeId="urn:microsoft.com/office/officeart/2005/8/quickstyle/simple4" qsCatId="simple" csTypeId="urn:microsoft.com/office/officeart/2005/8/colors/accent1_2" csCatId="accent1" phldr="1"/>
      <dgm:spPr/>
    </dgm:pt>
    <dgm:pt modelId="{3C0656BE-77C2-5943-98BE-848E7006F444}">
      <dgm:prSet phldrT="[Text]"/>
      <dgm:spPr>
        <a:solidFill>
          <a:srgbClr val="C00000">
            <a:alpha val="50000"/>
          </a:srgbClr>
        </a:solidFill>
      </dgm:spPr>
      <dgm:t>
        <a:bodyPr/>
        <a:lstStyle/>
        <a:p>
          <a:r>
            <a:rPr lang="en-US" b="1" dirty="0">
              <a:solidFill>
                <a:srgbClr val="FFFFFF"/>
              </a:solidFill>
            </a:rPr>
            <a:t>Phase Two:  Operationalizing Big Ideas</a:t>
          </a:r>
        </a:p>
      </dgm:t>
    </dgm:pt>
    <dgm:pt modelId="{C936623C-C797-7744-A3F5-0A68FD90C158}" type="parTrans" cxnId="{86CDB8D2-BE50-D449-839D-387F87EEE679}">
      <dgm:prSet/>
      <dgm:spPr/>
      <dgm:t>
        <a:bodyPr/>
        <a:lstStyle/>
        <a:p>
          <a:endParaRPr lang="en-US">
            <a:solidFill>
              <a:srgbClr val="003366"/>
            </a:solidFill>
          </a:endParaRPr>
        </a:p>
      </dgm:t>
    </dgm:pt>
    <dgm:pt modelId="{351D45DD-82FA-1243-B420-F34EDD32FF20}" type="sibTrans" cxnId="{86CDB8D2-BE50-D449-839D-387F87EEE679}">
      <dgm:prSet/>
      <dgm:spPr/>
      <dgm:t>
        <a:bodyPr/>
        <a:lstStyle/>
        <a:p>
          <a:endParaRPr lang="en-US">
            <a:solidFill>
              <a:srgbClr val="003366"/>
            </a:solidFill>
          </a:endParaRPr>
        </a:p>
      </dgm:t>
    </dgm:pt>
    <dgm:pt modelId="{5217C21E-859A-D940-811C-45B1DB49E668}">
      <dgm:prSet phldrT="[Text]"/>
      <dgm:spPr>
        <a:solidFill>
          <a:schemeClr val="accent6">
            <a:lumMod val="50000"/>
            <a:alpha val="50000"/>
          </a:schemeClr>
        </a:solidFill>
      </dgm:spPr>
      <dgm:t>
        <a:bodyPr/>
        <a:lstStyle/>
        <a:p>
          <a:r>
            <a:rPr lang="en-US" b="1" dirty="0">
              <a:solidFill>
                <a:srgbClr val="FFFFFF"/>
              </a:solidFill>
            </a:rPr>
            <a:t>Phase Three:  Assessment Development</a:t>
          </a:r>
        </a:p>
      </dgm:t>
    </dgm:pt>
    <dgm:pt modelId="{293EBE1F-7FC0-7948-8BC4-267D2C3FF8B4}" type="parTrans" cxnId="{DC00BB8F-D351-354F-A3BB-18CE6B45A493}">
      <dgm:prSet/>
      <dgm:spPr/>
      <dgm:t>
        <a:bodyPr/>
        <a:lstStyle/>
        <a:p>
          <a:endParaRPr lang="en-US">
            <a:solidFill>
              <a:srgbClr val="003366"/>
            </a:solidFill>
          </a:endParaRPr>
        </a:p>
      </dgm:t>
    </dgm:pt>
    <dgm:pt modelId="{BF20CF85-E381-E247-8B7D-127503FE98F7}" type="sibTrans" cxnId="{DC00BB8F-D351-354F-A3BB-18CE6B45A493}">
      <dgm:prSet/>
      <dgm:spPr/>
      <dgm:t>
        <a:bodyPr/>
        <a:lstStyle/>
        <a:p>
          <a:endParaRPr lang="en-US">
            <a:solidFill>
              <a:srgbClr val="003366"/>
            </a:solidFill>
          </a:endParaRPr>
        </a:p>
      </dgm:t>
    </dgm:pt>
    <dgm:pt modelId="{40817F5E-FEDE-3940-A366-B9F7F23485C0}">
      <dgm:prSet phldrT="[Text]"/>
      <dgm:spPr>
        <a:solidFill>
          <a:schemeClr val="bg1">
            <a:lumMod val="75000"/>
            <a:alpha val="50000"/>
          </a:schemeClr>
        </a:solidFill>
      </dgm:spPr>
      <dgm:t>
        <a:bodyPr/>
        <a:lstStyle/>
        <a:p>
          <a:r>
            <a:rPr lang="en-US" b="1" dirty="0">
              <a:solidFill>
                <a:srgbClr val="FFFFFF"/>
              </a:solidFill>
            </a:rPr>
            <a:t>Phase Four:  Choreography of Learning</a:t>
          </a:r>
        </a:p>
      </dgm:t>
    </dgm:pt>
    <dgm:pt modelId="{B35076CF-7AF8-DC4C-9BCA-EAB4C9C1CBCD}" type="parTrans" cxnId="{7B2DB74E-994F-EC42-ABC9-B349770B509F}">
      <dgm:prSet/>
      <dgm:spPr/>
      <dgm:t>
        <a:bodyPr/>
        <a:lstStyle/>
        <a:p>
          <a:endParaRPr lang="en-US">
            <a:solidFill>
              <a:srgbClr val="003366"/>
            </a:solidFill>
          </a:endParaRPr>
        </a:p>
      </dgm:t>
    </dgm:pt>
    <dgm:pt modelId="{DBB61A71-9611-6847-81B2-C0C276B4E5AC}" type="sibTrans" cxnId="{7B2DB74E-994F-EC42-ABC9-B349770B509F}">
      <dgm:prSet/>
      <dgm:spPr/>
      <dgm:t>
        <a:bodyPr/>
        <a:lstStyle/>
        <a:p>
          <a:endParaRPr lang="en-US">
            <a:solidFill>
              <a:srgbClr val="003366"/>
            </a:solidFill>
          </a:endParaRPr>
        </a:p>
      </dgm:t>
    </dgm:pt>
    <dgm:pt modelId="{B37EDDB5-D7B9-984A-AA39-0B90B7DD73DF}">
      <dgm:prSet phldrT="[Text]"/>
      <dgm:spPr>
        <a:solidFill>
          <a:schemeClr val="accent2">
            <a:lumMod val="50000"/>
          </a:schemeClr>
        </a:solidFill>
      </dgm:spPr>
      <dgm:t>
        <a:bodyPr/>
        <a:lstStyle/>
        <a:p>
          <a:r>
            <a:rPr lang="en-US" b="1" dirty="0">
              <a:solidFill>
                <a:srgbClr val="FFFFFF"/>
              </a:solidFill>
            </a:rPr>
            <a:t>Phase One:  Determining Big Ideas</a:t>
          </a:r>
        </a:p>
      </dgm:t>
    </dgm:pt>
    <dgm:pt modelId="{EC3514CC-D49A-D244-9A19-CE03545B0A69}" type="sibTrans" cxnId="{01B71926-E6CA-CA48-AC59-152F33008D82}">
      <dgm:prSet/>
      <dgm:spPr/>
      <dgm:t>
        <a:bodyPr/>
        <a:lstStyle/>
        <a:p>
          <a:endParaRPr lang="en-US">
            <a:solidFill>
              <a:srgbClr val="003366"/>
            </a:solidFill>
          </a:endParaRPr>
        </a:p>
      </dgm:t>
    </dgm:pt>
    <dgm:pt modelId="{58A490ED-98F9-1445-A6EB-94DB52C24841}" type="parTrans" cxnId="{01B71926-E6CA-CA48-AC59-152F33008D82}">
      <dgm:prSet/>
      <dgm:spPr/>
      <dgm:t>
        <a:bodyPr/>
        <a:lstStyle/>
        <a:p>
          <a:endParaRPr lang="en-US">
            <a:solidFill>
              <a:srgbClr val="003366"/>
            </a:solidFill>
          </a:endParaRPr>
        </a:p>
      </dgm:t>
    </dgm:pt>
    <dgm:pt modelId="{C6BBE9DC-F11D-A24C-84A5-18C56CDA8CE6}" type="pres">
      <dgm:prSet presAssocID="{E851AE91-3094-2A46-82A4-66353055EBFA}" presName="Name0" presStyleCnt="0">
        <dgm:presLayoutVars>
          <dgm:dir/>
          <dgm:animLvl val="lvl"/>
          <dgm:resizeHandles val="exact"/>
        </dgm:presLayoutVars>
      </dgm:prSet>
      <dgm:spPr/>
    </dgm:pt>
    <dgm:pt modelId="{08D87158-6B0A-470F-8207-595E167B497F}" type="pres">
      <dgm:prSet presAssocID="{B37EDDB5-D7B9-984A-AA39-0B90B7DD73DF}" presName="parTxOnly" presStyleLbl="node1" presStyleIdx="0" presStyleCnt="4">
        <dgm:presLayoutVars>
          <dgm:chMax val="0"/>
          <dgm:chPref val="0"/>
          <dgm:bulletEnabled val="1"/>
        </dgm:presLayoutVars>
      </dgm:prSet>
      <dgm:spPr/>
      <dgm:t>
        <a:bodyPr/>
        <a:lstStyle/>
        <a:p>
          <a:endParaRPr lang="en-US"/>
        </a:p>
      </dgm:t>
    </dgm:pt>
    <dgm:pt modelId="{E4E4A9E2-B384-4F54-B30C-CD35DC5A4433}" type="pres">
      <dgm:prSet presAssocID="{EC3514CC-D49A-D244-9A19-CE03545B0A69}" presName="parTxOnlySpace" presStyleCnt="0"/>
      <dgm:spPr/>
    </dgm:pt>
    <dgm:pt modelId="{95292C92-16E6-485B-99A3-A4BA9B127FB3}" type="pres">
      <dgm:prSet presAssocID="{3C0656BE-77C2-5943-98BE-848E7006F444}" presName="parTxOnly" presStyleLbl="node1" presStyleIdx="1" presStyleCnt="4">
        <dgm:presLayoutVars>
          <dgm:chMax val="0"/>
          <dgm:chPref val="0"/>
          <dgm:bulletEnabled val="1"/>
        </dgm:presLayoutVars>
      </dgm:prSet>
      <dgm:spPr/>
      <dgm:t>
        <a:bodyPr/>
        <a:lstStyle/>
        <a:p>
          <a:endParaRPr lang="en-US"/>
        </a:p>
      </dgm:t>
    </dgm:pt>
    <dgm:pt modelId="{C99F4AD0-A912-43C1-BFB1-B0360016365F}" type="pres">
      <dgm:prSet presAssocID="{351D45DD-82FA-1243-B420-F34EDD32FF20}" presName="parTxOnlySpace" presStyleCnt="0"/>
      <dgm:spPr/>
    </dgm:pt>
    <dgm:pt modelId="{B2DEBE56-60FF-44B0-8693-0716F6F7C176}" type="pres">
      <dgm:prSet presAssocID="{5217C21E-859A-D940-811C-45B1DB49E668}" presName="parTxOnly" presStyleLbl="node1" presStyleIdx="2" presStyleCnt="4">
        <dgm:presLayoutVars>
          <dgm:chMax val="0"/>
          <dgm:chPref val="0"/>
          <dgm:bulletEnabled val="1"/>
        </dgm:presLayoutVars>
      </dgm:prSet>
      <dgm:spPr/>
      <dgm:t>
        <a:bodyPr/>
        <a:lstStyle/>
        <a:p>
          <a:endParaRPr lang="en-US"/>
        </a:p>
      </dgm:t>
    </dgm:pt>
    <dgm:pt modelId="{6FF09220-0ED7-4E24-BD2D-4561066A7F3C}" type="pres">
      <dgm:prSet presAssocID="{BF20CF85-E381-E247-8B7D-127503FE98F7}" presName="parTxOnlySpace" presStyleCnt="0"/>
      <dgm:spPr/>
    </dgm:pt>
    <dgm:pt modelId="{1471F976-B76E-4BFA-8B4D-46866AB0B875}" type="pres">
      <dgm:prSet presAssocID="{40817F5E-FEDE-3940-A366-B9F7F23485C0}" presName="parTxOnly" presStyleLbl="node1" presStyleIdx="3" presStyleCnt="4">
        <dgm:presLayoutVars>
          <dgm:chMax val="0"/>
          <dgm:chPref val="0"/>
          <dgm:bulletEnabled val="1"/>
        </dgm:presLayoutVars>
      </dgm:prSet>
      <dgm:spPr/>
      <dgm:t>
        <a:bodyPr/>
        <a:lstStyle/>
        <a:p>
          <a:endParaRPr lang="en-US"/>
        </a:p>
      </dgm:t>
    </dgm:pt>
  </dgm:ptLst>
  <dgm:cxnLst>
    <dgm:cxn modelId="{0066A034-EAED-4DA0-944A-F1BC67316317}" type="presOf" srcId="{3C0656BE-77C2-5943-98BE-848E7006F444}" destId="{95292C92-16E6-485B-99A3-A4BA9B127FB3}" srcOrd="0" destOrd="0" presId="urn:microsoft.com/office/officeart/2005/8/layout/chevron1"/>
    <dgm:cxn modelId="{34C33529-AF64-4CED-84F7-D908D5DBB3C3}" type="presOf" srcId="{40817F5E-FEDE-3940-A366-B9F7F23485C0}" destId="{1471F976-B76E-4BFA-8B4D-46866AB0B875}" srcOrd="0" destOrd="0" presId="urn:microsoft.com/office/officeart/2005/8/layout/chevron1"/>
    <dgm:cxn modelId="{7B2DB74E-994F-EC42-ABC9-B349770B509F}" srcId="{E851AE91-3094-2A46-82A4-66353055EBFA}" destId="{40817F5E-FEDE-3940-A366-B9F7F23485C0}" srcOrd="3" destOrd="0" parTransId="{B35076CF-7AF8-DC4C-9BCA-EAB4C9C1CBCD}" sibTransId="{DBB61A71-9611-6847-81B2-C0C276B4E5AC}"/>
    <dgm:cxn modelId="{9D5E8993-D13F-40F3-9B18-1B61A54B65F0}" type="presOf" srcId="{B37EDDB5-D7B9-984A-AA39-0B90B7DD73DF}" destId="{08D87158-6B0A-470F-8207-595E167B497F}" srcOrd="0" destOrd="0" presId="urn:microsoft.com/office/officeart/2005/8/layout/chevron1"/>
    <dgm:cxn modelId="{D427B0ED-71D9-4B91-A563-2A6EA26773DF}" type="presOf" srcId="{5217C21E-859A-D940-811C-45B1DB49E668}" destId="{B2DEBE56-60FF-44B0-8693-0716F6F7C176}" srcOrd="0" destOrd="0" presId="urn:microsoft.com/office/officeart/2005/8/layout/chevron1"/>
    <dgm:cxn modelId="{FEC2ECB3-5C75-4448-AA22-A62354736BEC}" type="presOf" srcId="{E851AE91-3094-2A46-82A4-66353055EBFA}" destId="{C6BBE9DC-F11D-A24C-84A5-18C56CDA8CE6}" srcOrd="0" destOrd="0" presId="urn:microsoft.com/office/officeart/2005/8/layout/chevron1"/>
    <dgm:cxn modelId="{86CDB8D2-BE50-D449-839D-387F87EEE679}" srcId="{E851AE91-3094-2A46-82A4-66353055EBFA}" destId="{3C0656BE-77C2-5943-98BE-848E7006F444}" srcOrd="1" destOrd="0" parTransId="{C936623C-C797-7744-A3F5-0A68FD90C158}" sibTransId="{351D45DD-82FA-1243-B420-F34EDD32FF20}"/>
    <dgm:cxn modelId="{01B71926-E6CA-CA48-AC59-152F33008D82}" srcId="{E851AE91-3094-2A46-82A4-66353055EBFA}" destId="{B37EDDB5-D7B9-984A-AA39-0B90B7DD73DF}" srcOrd="0" destOrd="0" parTransId="{58A490ED-98F9-1445-A6EB-94DB52C24841}" sibTransId="{EC3514CC-D49A-D244-9A19-CE03545B0A69}"/>
    <dgm:cxn modelId="{DC00BB8F-D351-354F-A3BB-18CE6B45A493}" srcId="{E851AE91-3094-2A46-82A4-66353055EBFA}" destId="{5217C21E-859A-D940-811C-45B1DB49E668}" srcOrd="2" destOrd="0" parTransId="{293EBE1F-7FC0-7948-8BC4-267D2C3FF8B4}" sibTransId="{BF20CF85-E381-E247-8B7D-127503FE98F7}"/>
    <dgm:cxn modelId="{009D0289-7964-48B0-B8B0-A522F4F53B4C}" type="presParOf" srcId="{C6BBE9DC-F11D-A24C-84A5-18C56CDA8CE6}" destId="{08D87158-6B0A-470F-8207-595E167B497F}" srcOrd="0" destOrd="0" presId="urn:microsoft.com/office/officeart/2005/8/layout/chevron1"/>
    <dgm:cxn modelId="{D5799ACB-01E1-4773-8500-7EB39AF2F555}" type="presParOf" srcId="{C6BBE9DC-F11D-A24C-84A5-18C56CDA8CE6}" destId="{E4E4A9E2-B384-4F54-B30C-CD35DC5A4433}" srcOrd="1" destOrd="0" presId="urn:microsoft.com/office/officeart/2005/8/layout/chevron1"/>
    <dgm:cxn modelId="{4541FA06-D332-4869-AD5F-7781BEE8F3CA}" type="presParOf" srcId="{C6BBE9DC-F11D-A24C-84A5-18C56CDA8CE6}" destId="{95292C92-16E6-485B-99A3-A4BA9B127FB3}" srcOrd="2" destOrd="0" presId="urn:microsoft.com/office/officeart/2005/8/layout/chevron1"/>
    <dgm:cxn modelId="{98DEB26F-F6EA-436E-B8E5-94F969E49630}" type="presParOf" srcId="{C6BBE9DC-F11D-A24C-84A5-18C56CDA8CE6}" destId="{C99F4AD0-A912-43C1-BFB1-B0360016365F}" srcOrd="3" destOrd="0" presId="urn:microsoft.com/office/officeart/2005/8/layout/chevron1"/>
    <dgm:cxn modelId="{D82E8FBB-B87E-44B2-BB36-A00514244255}" type="presParOf" srcId="{C6BBE9DC-F11D-A24C-84A5-18C56CDA8CE6}" destId="{B2DEBE56-60FF-44B0-8693-0716F6F7C176}" srcOrd="4" destOrd="0" presId="urn:microsoft.com/office/officeart/2005/8/layout/chevron1"/>
    <dgm:cxn modelId="{58A46D46-FBF8-4E3F-BEDE-F3EE19C2A490}" type="presParOf" srcId="{C6BBE9DC-F11D-A24C-84A5-18C56CDA8CE6}" destId="{6FF09220-0ED7-4E24-BD2D-4561066A7F3C}" srcOrd="5" destOrd="0" presId="urn:microsoft.com/office/officeart/2005/8/layout/chevron1"/>
    <dgm:cxn modelId="{86A10EBC-5417-402E-9C7C-4DD9C73059B8}" type="presParOf" srcId="{C6BBE9DC-F11D-A24C-84A5-18C56CDA8CE6}" destId="{1471F976-B76E-4BFA-8B4D-46866AB0B875}" srcOrd="6" destOrd="0" presId="urn:microsoft.com/office/officeart/2005/8/layout/chevron1"/>
  </dgm:cxnLst>
  <dgm:bg/>
  <dgm:whole/>
</dgm:dataModel>
</file>

<file path=ppt/diagrams/data3.xml><?xml version="1.0" encoding="utf-8"?>
<dgm:dataModel xmlns:dgm="http://schemas.openxmlformats.org/drawingml/2006/diagram" xmlns:a="http://schemas.openxmlformats.org/drawingml/2006/main">
  <dgm:ptLst>
    <dgm:pt modelId="{E851AE91-3094-2A46-82A4-66353055EBFA}" type="doc">
      <dgm:prSet loTypeId="urn:microsoft.com/office/officeart/2005/8/layout/chevron1" loCatId="process" qsTypeId="urn:microsoft.com/office/officeart/2005/8/quickstyle/simple4" qsCatId="simple" csTypeId="urn:microsoft.com/office/officeart/2005/8/colors/accent1_2" csCatId="accent1" phldr="1"/>
      <dgm:spPr/>
    </dgm:pt>
    <dgm:pt modelId="{B37EDDB5-D7B9-984A-AA39-0B90B7DD73DF}">
      <dgm:prSet phldrT="[Text]"/>
      <dgm:spPr>
        <a:solidFill>
          <a:schemeClr val="accent2">
            <a:lumMod val="50000"/>
          </a:schemeClr>
        </a:solidFill>
      </dgm:spPr>
      <dgm:t>
        <a:bodyPr/>
        <a:lstStyle/>
        <a:p>
          <a:r>
            <a:rPr lang="en-US" b="1" dirty="0">
              <a:solidFill>
                <a:srgbClr val="FFFFFF"/>
              </a:solidFill>
            </a:rPr>
            <a:t>Phase One:  Determining Big Ideas</a:t>
          </a:r>
        </a:p>
      </dgm:t>
    </dgm:pt>
    <dgm:pt modelId="{58A490ED-98F9-1445-A6EB-94DB52C24841}" type="parTrans" cxnId="{01B71926-E6CA-CA48-AC59-152F33008D82}">
      <dgm:prSet/>
      <dgm:spPr/>
      <dgm:t>
        <a:bodyPr/>
        <a:lstStyle/>
        <a:p>
          <a:endParaRPr lang="en-US">
            <a:solidFill>
              <a:srgbClr val="003366"/>
            </a:solidFill>
          </a:endParaRPr>
        </a:p>
      </dgm:t>
    </dgm:pt>
    <dgm:pt modelId="{EC3514CC-D49A-D244-9A19-CE03545B0A69}" type="sibTrans" cxnId="{01B71926-E6CA-CA48-AC59-152F33008D82}">
      <dgm:prSet/>
      <dgm:spPr/>
      <dgm:t>
        <a:bodyPr/>
        <a:lstStyle/>
        <a:p>
          <a:endParaRPr lang="en-US">
            <a:solidFill>
              <a:srgbClr val="003366"/>
            </a:solidFill>
          </a:endParaRPr>
        </a:p>
      </dgm:t>
    </dgm:pt>
    <dgm:pt modelId="{3C0656BE-77C2-5943-98BE-848E7006F444}">
      <dgm:prSet phldrT="[Text]"/>
      <dgm:spPr>
        <a:solidFill>
          <a:schemeClr val="accent1">
            <a:alpha val="19000"/>
          </a:schemeClr>
        </a:solidFill>
      </dgm:spPr>
      <dgm:t>
        <a:bodyPr/>
        <a:lstStyle/>
        <a:p>
          <a:r>
            <a:rPr lang="en-US" b="1" dirty="0">
              <a:solidFill>
                <a:srgbClr val="FFFFFF"/>
              </a:solidFill>
            </a:rPr>
            <a:t>Phase Two:  Operationalizing Big Ideas</a:t>
          </a:r>
        </a:p>
      </dgm:t>
    </dgm:pt>
    <dgm:pt modelId="{C936623C-C797-7744-A3F5-0A68FD90C158}" type="parTrans" cxnId="{86CDB8D2-BE50-D449-839D-387F87EEE679}">
      <dgm:prSet/>
      <dgm:spPr/>
      <dgm:t>
        <a:bodyPr/>
        <a:lstStyle/>
        <a:p>
          <a:endParaRPr lang="en-US">
            <a:solidFill>
              <a:srgbClr val="003366"/>
            </a:solidFill>
          </a:endParaRPr>
        </a:p>
      </dgm:t>
    </dgm:pt>
    <dgm:pt modelId="{351D45DD-82FA-1243-B420-F34EDD32FF20}" type="sibTrans" cxnId="{86CDB8D2-BE50-D449-839D-387F87EEE679}">
      <dgm:prSet/>
      <dgm:spPr/>
      <dgm:t>
        <a:bodyPr/>
        <a:lstStyle/>
        <a:p>
          <a:endParaRPr lang="en-US">
            <a:solidFill>
              <a:srgbClr val="003366"/>
            </a:solidFill>
          </a:endParaRPr>
        </a:p>
      </dgm:t>
    </dgm:pt>
    <dgm:pt modelId="{440E8104-07BE-6C48-AE69-D57A2B648290}">
      <dgm:prSet phldrT="[Text]"/>
      <dgm:spPr/>
      <dgm:t>
        <a:bodyPr/>
        <a:lstStyle/>
        <a:p>
          <a:r>
            <a:rPr lang="en-US" dirty="0">
              <a:solidFill>
                <a:srgbClr val="003366"/>
              </a:solidFill>
            </a:rPr>
            <a:t>Capstone </a:t>
          </a:r>
          <a:r>
            <a:rPr lang="en-US" dirty="0" smtClean="0">
              <a:solidFill>
                <a:srgbClr val="003366"/>
              </a:solidFill>
            </a:rPr>
            <a:t>Big Idea</a:t>
          </a:r>
          <a:endParaRPr lang="en-US" dirty="0">
            <a:solidFill>
              <a:srgbClr val="003366"/>
            </a:solidFill>
          </a:endParaRPr>
        </a:p>
      </dgm:t>
    </dgm:pt>
    <dgm:pt modelId="{D058285E-8536-7340-91C7-5F7F90CDDFF7}" type="sibTrans" cxnId="{E160A51B-9689-A64F-85E1-CA348CEC64DC}">
      <dgm:prSet/>
      <dgm:spPr/>
      <dgm:t>
        <a:bodyPr/>
        <a:lstStyle/>
        <a:p>
          <a:endParaRPr lang="en-US">
            <a:solidFill>
              <a:srgbClr val="003366"/>
            </a:solidFill>
          </a:endParaRPr>
        </a:p>
      </dgm:t>
    </dgm:pt>
    <dgm:pt modelId="{44863B2B-6053-724E-82E1-08D8A216DFD7}" type="parTrans" cxnId="{E160A51B-9689-A64F-85E1-CA348CEC64DC}">
      <dgm:prSet/>
      <dgm:spPr/>
      <dgm:t>
        <a:bodyPr/>
        <a:lstStyle/>
        <a:p>
          <a:endParaRPr lang="en-US">
            <a:solidFill>
              <a:srgbClr val="003366"/>
            </a:solidFill>
          </a:endParaRPr>
        </a:p>
      </dgm:t>
    </dgm:pt>
    <dgm:pt modelId="{6F28594D-75DE-164A-9DFF-168F5898DBA8}">
      <dgm:prSet phldrT="[Text]"/>
      <dgm:spPr/>
      <dgm:t>
        <a:bodyPr/>
        <a:lstStyle/>
        <a:p>
          <a:r>
            <a:rPr lang="en-US" dirty="0">
              <a:solidFill>
                <a:srgbClr val="003366"/>
              </a:solidFill>
            </a:rPr>
            <a:t>Benchmark Alignment</a:t>
          </a:r>
        </a:p>
      </dgm:t>
    </dgm:pt>
    <dgm:pt modelId="{226F411E-620C-C646-AA6A-EBFE60A5347D}" type="parTrans" cxnId="{E72AF59B-BCFE-8D4A-86C0-483EF9C52518}">
      <dgm:prSet/>
      <dgm:spPr/>
      <dgm:t>
        <a:bodyPr/>
        <a:lstStyle/>
        <a:p>
          <a:endParaRPr lang="en-US">
            <a:solidFill>
              <a:srgbClr val="003366"/>
            </a:solidFill>
          </a:endParaRPr>
        </a:p>
      </dgm:t>
    </dgm:pt>
    <dgm:pt modelId="{E2464627-A558-C347-9FF5-09AF4BC8A29A}" type="sibTrans" cxnId="{E72AF59B-BCFE-8D4A-86C0-483EF9C52518}">
      <dgm:prSet/>
      <dgm:spPr/>
      <dgm:t>
        <a:bodyPr/>
        <a:lstStyle/>
        <a:p>
          <a:endParaRPr lang="en-US">
            <a:solidFill>
              <a:srgbClr val="003366"/>
            </a:solidFill>
          </a:endParaRPr>
        </a:p>
      </dgm:t>
    </dgm:pt>
    <dgm:pt modelId="{8254BD8E-3820-7449-9D3F-B380DE825BD9}">
      <dgm:prSet phldrT="[Text]"/>
      <dgm:spPr/>
      <dgm:t>
        <a:bodyPr/>
        <a:lstStyle/>
        <a:p>
          <a:r>
            <a:rPr lang="en-US" dirty="0">
              <a:solidFill>
                <a:srgbClr val="003366"/>
              </a:solidFill>
            </a:rPr>
            <a:t>Project Based Units</a:t>
          </a:r>
        </a:p>
      </dgm:t>
    </dgm:pt>
    <dgm:pt modelId="{098883FD-D5A5-ED4A-A3A3-A220B9BEAE36}" type="parTrans" cxnId="{995A6EB6-266E-CC4C-AEB8-F46246E9E378}">
      <dgm:prSet/>
      <dgm:spPr/>
      <dgm:t>
        <a:bodyPr/>
        <a:lstStyle/>
        <a:p>
          <a:endParaRPr lang="en-US">
            <a:solidFill>
              <a:srgbClr val="003366"/>
            </a:solidFill>
          </a:endParaRPr>
        </a:p>
      </dgm:t>
    </dgm:pt>
    <dgm:pt modelId="{122051D2-E86D-EC41-882E-2879D06482B7}" type="sibTrans" cxnId="{995A6EB6-266E-CC4C-AEB8-F46246E9E378}">
      <dgm:prSet/>
      <dgm:spPr/>
      <dgm:t>
        <a:bodyPr/>
        <a:lstStyle/>
        <a:p>
          <a:endParaRPr lang="en-US">
            <a:solidFill>
              <a:srgbClr val="003366"/>
            </a:solidFill>
          </a:endParaRPr>
        </a:p>
      </dgm:t>
    </dgm:pt>
    <dgm:pt modelId="{FD904AC1-3FEB-9A43-9EA3-83485817EECB}">
      <dgm:prSet phldrT="[Text]"/>
      <dgm:spPr/>
      <dgm:t>
        <a:bodyPr/>
        <a:lstStyle/>
        <a:p>
          <a:r>
            <a:rPr lang="en-US" dirty="0">
              <a:solidFill>
                <a:srgbClr val="003366"/>
              </a:solidFill>
            </a:rPr>
            <a:t>Essential Questions</a:t>
          </a:r>
        </a:p>
      </dgm:t>
    </dgm:pt>
    <dgm:pt modelId="{B871E98D-E3EA-7D4F-9E65-C9B9A81B19BF}" type="parTrans" cxnId="{7D6E0EBC-4227-6E4C-BAEF-E24D4D32C192}">
      <dgm:prSet/>
      <dgm:spPr/>
      <dgm:t>
        <a:bodyPr/>
        <a:lstStyle/>
        <a:p>
          <a:endParaRPr lang="en-US">
            <a:solidFill>
              <a:srgbClr val="003366"/>
            </a:solidFill>
          </a:endParaRPr>
        </a:p>
      </dgm:t>
    </dgm:pt>
    <dgm:pt modelId="{0A406D3C-0A00-8544-9B00-2DF868FDE47F}" type="sibTrans" cxnId="{7D6E0EBC-4227-6E4C-BAEF-E24D4D32C192}">
      <dgm:prSet/>
      <dgm:spPr/>
      <dgm:t>
        <a:bodyPr/>
        <a:lstStyle/>
        <a:p>
          <a:endParaRPr lang="en-US">
            <a:solidFill>
              <a:srgbClr val="003366"/>
            </a:solidFill>
          </a:endParaRPr>
        </a:p>
      </dgm:t>
    </dgm:pt>
    <dgm:pt modelId="{1AB69965-1F85-7045-8C6D-E6E524937151}">
      <dgm:prSet phldrT="[Text]"/>
      <dgm:spPr/>
      <dgm:t>
        <a:bodyPr/>
        <a:lstStyle/>
        <a:p>
          <a:r>
            <a:rPr lang="en-US" dirty="0">
              <a:solidFill>
                <a:srgbClr val="003366"/>
              </a:solidFill>
            </a:rPr>
            <a:t>Mastery Learning Goals</a:t>
          </a:r>
        </a:p>
      </dgm:t>
    </dgm:pt>
    <dgm:pt modelId="{8154B9CC-8163-DD43-B410-DCC996FD3E66}" type="parTrans" cxnId="{4898C86F-283C-874D-B11C-65B7B27A70B5}">
      <dgm:prSet/>
      <dgm:spPr/>
      <dgm:t>
        <a:bodyPr/>
        <a:lstStyle/>
        <a:p>
          <a:endParaRPr lang="en-US">
            <a:solidFill>
              <a:srgbClr val="003366"/>
            </a:solidFill>
          </a:endParaRPr>
        </a:p>
      </dgm:t>
    </dgm:pt>
    <dgm:pt modelId="{A3BF4F57-BA85-3C4B-A546-8E351928A109}" type="sibTrans" cxnId="{4898C86F-283C-874D-B11C-65B7B27A70B5}">
      <dgm:prSet/>
      <dgm:spPr/>
      <dgm:t>
        <a:bodyPr/>
        <a:lstStyle/>
        <a:p>
          <a:endParaRPr lang="en-US">
            <a:solidFill>
              <a:srgbClr val="003366"/>
            </a:solidFill>
          </a:endParaRPr>
        </a:p>
      </dgm:t>
    </dgm:pt>
    <dgm:pt modelId="{5217C21E-859A-D940-811C-45B1DB49E668}">
      <dgm:prSet phldrT="[Text]"/>
      <dgm:spPr>
        <a:solidFill>
          <a:schemeClr val="accent1">
            <a:alpha val="19000"/>
          </a:schemeClr>
        </a:solidFill>
      </dgm:spPr>
      <dgm:t>
        <a:bodyPr/>
        <a:lstStyle/>
        <a:p>
          <a:r>
            <a:rPr lang="en-US" b="1" dirty="0">
              <a:solidFill>
                <a:srgbClr val="FFFFFF"/>
              </a:solidFill>
            </a:rPr>
            <a:t>Phase Three:  Assessment Development</a:t>
          </a:r>
        </a:p>
      </dgm:t>
    </dgm:pt>
    <dgm:pt modelId="{293EBE1F-7FC0-7948-8BC4-267D2C3FF8B4}" type="parTrans" cxnId="{DC00BB8F-D351-354F-A3BB-18CE6B45A493}">
      <dgm:prSet/>
      <dgm:spPr/>
      <dgm:t>
        <a:bodyPr/>
        <a:lstStyle/>
        <a:p>
          <a:endParaRPr lang="en-US">
            <a:solidFill>
              <a:srgbClr val="003366"/>
            </a:solidFill>
          </a:endParaRPr>
        </a:p>
      </dgm:t>
    </dgm:pt>
    <dgm:pt modelId="{BF20CF85-E381-E247-8B7D-127503FE98F7}" type="sibTrans" cxnId="{DC00BB8F-D351-354F-A3BB-18CE6B45A493}">
      <dgm:prSet/>
      <dgm:spPr/>
      <dgm:t>
        <a:bodyPr/>
        <a:lstStyle/>
        <a:p>
          <a:endParaRPr lang="en-US">
            <a:solidFill>
              <a:srgbClr val="003366"/>
            </a:solidFill>
          </a:endParaRPr>
        </a:p>
      </dgm:t>
    </dgm:pt>
    <dgm:pt modelId="{FC6A1E90-17B6-0042-A5D4-F644820A8C29}">
      <dgm:prSet phldrT="[Text]"/>
      <dgm:spPr/>
      <dgm:t>
        <a:bodyPr/>
        <a:lstStyle/>
        <a:p>
          <a:r>
            <a:rPr lang="en-US" dirty="0">
              <a:solidFill>
                <a:srgbClr val="003366"/>
              </a:solidFill>
            </a:rPr>
            <a:t>Evidences of Mastery</a:t>
          </a:r>
        </a:p>
      </dgm:t>
    </dgm:pt>
    <dgm:pt modelId="{F20B2BE2-09A3-0D44-AEC6-FA9B886EB0D6}" type="parTrans" cxnId="{2BB7A0DD-E0AB-BC4A-94D9-34FAF4A94060}">
      <dgm:prSet/>
      <dgm:spPr/>
      <dgm:t>
        <a:bodyPr/>
        <a:lstStyle/>
        <a:p>
          <a:endParaRPr lang="en-US">
            <a:solidFill>
              <a:srgbClr val="003366"/>
            </a:solidFill>
          </a:endParaRPr>
        </a:p>
      </dgm:t>
    </dgm:pt>
    <dgm:pt modelId="{605A7016-6403-3547-A812-BC7D13BBDF0F}" type="sibTrans" cxnId="{2BB7A0DD-E0AB-BC4A-94D9-34FAF4A94060}">
      <dgm:prSet/>
      <dgm:spPr/>
      <dgm:t>
        <a:bodyPr/>
        <a:lstStyle/>
        <a:p>
          <a:endParaRPr lang="en-US">
            <a:solidFill>
              <a:srgbClr val="003366"/>
            </a:solidFill>
          </a:endParaRPr>
        </a:p>
      </dgm:t>
    </dgm:pt>
    <dgm:pt modelId="{8FFB4DC4-7F7B-2844-826D-6D9843544CDA}">
      <dgm:prSet phldrT="[Text]"/>
      <dgm:spPr/>
      <dgm:t>
        <a:bodyPr/>
        <a:lstStyle/>
        <a:p>
          <a:r>
            <a:rPr lang="en-US" dirty="0">
              <a:solidFill>
                <a:srgbClr val="003366"/>
              </a:solidFill>
            </a:rPr>
            <a:t>Description of Assessment</a:t>
          </a:r>
        </a:p>
      </dgm:t>
    </dgm:pt>
    <dgm:pt modelId="{188A0462-A3EB-2A44-8C95-FA27244095D3}" type="parTrans" cxnId="{53310FE4-B0CF-B049-837D-345B747FC819}">
      <dgm:prSet/>
      <dgm:spPr/>
      <dgm:t>
        <a:bodyPr/>
        <a:lstStyle/>
        <a:p>
          <a:endParaRPr lang="en-US">
            <a:solidFill>
              <a:srgbClr val="003366"/>
            </a:solidFill>
          </a:endParaRPr>
        </a:p>
      </dgm:t>
    </dgm:pt>
    <dgm:pt modelId="{B014ABCA-43D0-8E4B-B217-E20EC2E61574}" type="sibTrans" cxnId="{53310FE4-B0CF-B049-837D-345B747FC819}">
      <dgm:prSet/>
      <dgm:spPr/>
      <dgm:t>
        <a:bodyPr/>
        <a:lstStyle/>
        <a:p>
          <a:endParaRPr lang="en-US">
            <a:solidFill>
              <a:srgbClr val="003366"/>
            </a:solidFill>
          </a:endParaRPr>
        </a:p>
      </dgm:t>
    </dgm:pt>
    <dgm:pt modelId="{BC831DA6-5534-7D42-A6DF-20FDFE166A41}">
      <dgm:prSet phldrT="[Text]"/>
      <dgm:spPr/>
      <dgm:t>
        <a:bodyPr/>
        <a:lstStyle/>
        <a:p>
          <a:r>
            <a:rPr lang="en-US" dirty="0">
              <a:solidFill>
                <a:srgbClr val="003366"/>
              </a:solidFill>
            </a:rPr>
            <a:t>Performance Criteria/Rubric</a:t>
          </a:r>
        </a:p>
      </dgm:t>
    </dgm:pt>
    <dgm:pt modelId="{B7F33E16-7C0E-504F-9A27-C276CC2656F2}" type="parTrans" cxnId="{6E142ACD-58CC-6B4D-8341-8CD0FB53C3BF}">
      <dgm:prSet/>
      <dgm:spPr/>
      <dgm:t>
        <a:bodyPr/>
        <a:lstStyle/>
        <a:p>
          <a:endParaRPr lang="en-US">
            <a:solidFill>
              <a:srgbClr val="003366"/>
            </a:solidFill>
          </a:endParaRPr>
        </a:p>
      </dgm:t>
    </dgm:pt>
    <dgm:pt modelId="{A7AF16F3-8678-164A-A6EA-6CFB13704AAC}" type="sibTrans" cxnId="{6E142ACD-58CC-6B4D-8341-8CD0FB53C3BF}">
      <dgm:prSet/>
      <dgm:spPr/>
      <dgm:t>
        <a:bodyPr/>
        <a:lstStyle/>
        <a:p>
          <a:endParaRPr lang="en-US">
            <a:solidFill>
              <a:srgbClr val="003366"/>
            </a:solidFill>
          </a:endParaRPr>
        </a:p>
      </dgm:t>
    </dgm:pt>
    <dgm:pt modelId="{40817F5E-FEDE-3940-A366-B9F7F23485C0}">
      <dgm:prSet phldrT="[Text]"/>
      <dgm:spPr>
        <a:solidFill>
          <a:schemeClr val="accent1">
            <a:alpha val="19000"/>
          </a:schemeClr>
        </a:solidFill>
      </dgm:spPr>
      <dgm:t>
        <a:bodyPr/>
        <a:lstStyle/>
        <a:p>
          <a:r>
            <a:rPr lang="en-US" b="1" dirty="0">
              <a:solidFill>
                <a:srgbClr val="FFFFFF"/>
              </a:solidFill>
            </a:rPr>
            <a:t>Phase Four:  Choreography of Learning</a:t>
          </a:r>
        </a:p>
      </dgm:t>
    </dgm:pt>
    <dgm:pt modelId="{B35076CF-7AF8-DC4C-9BCA-EAB4C9C1CBCD}" type="parTrans" cxnId="{7B2DB74E-994F-EC42-ABC9-B349770B509F}">
      <dgm:prSet/>
      <dgm:spPr/>
      <dgm:t>
        <a:bodyPr/>
        <a:lstStyle/>
        <a:p>
          <a:endParaRPr lang="en-US">
            <a:solidFill>
              <a:srgbClr val="003366"/>
            </a:solidFill>
          </a:endParaRPr>
        </a:p>
      </dgm:t>
    </dgm:pt>
    <dgm:pt modelId="{DBB61A71-9611-6847-81B2-C0C276B4E5AC}" type="sibTrans" cxnId="{7B2DB74E-994F-EC42-ABC9-B349770B509F}">
      <dgm:prSet/>
      <dgm:spPr/>
      <dgm:t>
        <a:bodyPr/>
        <a:lstStyle/>
        <a:p>
          <a:endParaRPr lang="en-US">
            <a:solidFill>
              <a:srgbClr val="003366"/>
            </a:solidFill>
          </a:endParaRPr>
        </a:p>
      </dgm:t>
    </dgm:pt>
    <dgm:pt modelId="{EEAFCBBF-2095-5F48-B5F6-2B05ACEA3A18}">
      <dgm:prSet phldrT="[Text]"/>
      <dgm:spPr/>
      <dgm:t>
        <a:bodyPr/>
        <a:lstStyle/>
        <a:p>
          <a:r>
            <a:rPr lang="en-US" dirty="0">
              <a:solidFill>
                <a:srgbClr val="003366"/>
              </a:solidFill>
            </a:rPr>
            <a:t>Learning Activities</a:t>
          </a:r>
        </a:p>
      </dgm:t>
    </dgm:pt>
    <dgm:pt modelId="{7B7FEA01-2776-C543-95B4-AAE6A934241B}" type="parTrans" cxnId="{F70B01FE-F435-5C4E-8A27-A4AD6F78D9EF}">
      <dgm:prSet/>
      <dgm:spPr/>
      <dgm:t>
        <a:bodyPr/>
        <a:lstStyle/>
        <a:p>
          <a:endParaRPr lang="en-US">
            <a:solidFill>
              <a:srgbClr val="003366"/>
            </a:solidFill>
          </a:endParaRPr>
        </a:p>
      </dgm:t>
    </dgm:pt>
    <dgm:pt modelId="{3F0A083F-30D7-4D41-A959-1861474BDE1A}" type="sibTrans" cxnId="{F70B01FE-F435-5C4E-8A27-A4AD6F78D9EF}">
      <dgm:prSet/>
      <dgm:spPr/>
      <dgm:t>
        <a:bodyPr/>
        <a:lstStyle/>
        <a:p>
          <a:endParaRPr lang="en-US">
            <a:solidFill>
              <a:srgbClr val="003366"/>
            </a:solidFill>
          </a:endParaRPr>
        </a:p>
      </dgm:t>
    </dgm:pt>
    <dgm:pt modelId="{BA3981DB-27E6-A84E-B50D-41A040F13E8B}">
      <dgm:prSet phldrT="[Text]"/>
      <dgm:spPr/>
      <dgm:t>
        <a:bodyPr/>
        <a:lstStyle/>
        <a:p>
          <a:r>
            <a:rPr lang="en-US" dirty="0">
              <a:solidFill>
                <a:srgbClr val="003366"/>
              </a:solidFill>
            </a:rPr>
            <a:t>Sequencing of Instruction</a:t>
          </a:r>
        </a:p>
        <a:p>
          <a:r>
            <a:rPr lang="en-US" dirty="0">
              <a:solidFill>
                <a:srgbClr val="003366"/>
              </a:solidFill>
            </a:rPr>
            <a:t>	</a:t>
          </a:r>
        </a:p>
      </dgm:t>
    </dgm:pt>
    <dgm:pt modelId="{7CBE234D-9426-2943-9608-562DE1472730}" type="parTrans" cxnId="{804ADEC6-4244-DC4F-950F-C8E96907565A}">
      <dgm:prSet/>
      <dgm:spPr/>
      <dgm:t>
        <a:bodyPr/>
        <a:lstStyle/>
        <a:p>
          <a:endParaRPr lang="en-US">
            <a:solidFill>
              <a:srgbClr val="003366"/>
            </a:solidFill>
          </a:endParaRPr>
        </a:p>
      </dgm:t>
    </dgm:pt>
    <dgm:pt modelId="{20B0BD14-57AA-E640-94AD-B511C76CD21F}" type="sibTrans" cxnId="{804ADEC6-4244-DC4F-950F-C8E96907565A}">
      <dgm:prSet/>
      <dgm:spPr/>
      <dgm:t>
        <a:bodyPr/>
        <a:lstStyle/>
        <a:p>
          <a:endParaRPr lang="en-US">
            <a:solidFill>
              <a:srgbClr val="003366"/>
            </a:solidFill>
          </a:endParaRPr>
        </a:p>
      </dgm:t>
    </dgm:pt>
    <dgm:pt modelId="{DEBDBEE6-FFBF-49C5-A1D5-A24771A7A817}">
      <dgm:prSet phldrT="[Text]"/>
      <dgm:spPr/>
      <dgm:t>
        <a:bodyPr/>
        <a:lstStyle/>
        <a:p>
          <a:r>
            <a:rPr lang="en-US" dirty="0" smtClean="0">
              <a:solidFill>
                <a:srgbClr val="003366"/>
              </a:solidFill>
            </a:rPr>
            <a:t>Unpacking Benchmarks</a:t>
          </a:r>
          <a:endParaRPr lang="en-US" dirty="0">
            <a:solidFill>
              <a:srgbClr val="003366"/>
            </a:solidFill>
          </a:endParaRPr>
        </a:p>
      </dgm:t>
    </dgm:pt>
    <dgm:pt modelId="{9DA0A6C2-74C7-4EAB-8C55-64E66A11A84E}" type="parTrans" cxnId="{F84BE0DA-DB56-4D7F-81CC-E3EE92BFEEB0}">
      <dgm:prSet/>
      <dgm:spPr/>
      <dgm:t>
        <a:bodyPr/>
        <a:lstStyle/>
        <a:p>
          <a:endParaRPr lang="en-US"/>
        </a:p>
      </dgm:t>
    </dgm:pt>
    <dgm:pt modelId="{98DB6D1B-C245-4343-98F5-1901ACA984BB}" type="sibTrans" cxnId="{F84BE0DA-DB56-4D7F-81CC-E3EE92BFEEB0}">
      <dgm:prSet/>
      <dgm:spPr/>
      <dgm:t>
        <a:bodyPr/>
        <a:lstStyle/>
        <a:p>
          <a:endParaRPr lang="en-US"/>
        </a:p>
      </dgm:t>
    </dgm:pt>
    <dgm:pt modelId="{C6BBE9DC-F11D-A24C-84A5-18C56CDA8CE6}" type="pres">
      <dgm:prSet presAssocID="{E851AE91-3094-2A46-82A4-66353055EBFA}" presName="Name0" presStyleCnt="0">
        <dgm:presLayoutVars>
          <dgm:dir/>
          <dgm:animLvl val="lvl"/>
          <dgm:resizeHandles val="exact"/>
        </dgm:presLayoutVars>
      </dgm:prSet>
      <dgm:spPr/>
    </dgm:pt>
    <dgm:pt modelId="{C8A58073-372F-5D47-A163-CF4F1BB5FFF0}" type="pres">
      <dgm:prSet presAssocID="{B37EDDB5-D7B9-984A-AA39-0B90B7DD73DF}" presName="composite" presStyleCnt="0"/>
      <dgm:spPr/>
    </dgm:pt>
    <dgm:pt modelId="{C38B65C8-F79F-8042-A08D-CE93560B98C3}" type="pres">
      <dgm:prSet presAssocID="{B37EDDB5-D7B9-984A-AA39-0B90B7DD73DF}" presName="parTx" presStyleLbl="node1" presStyleIdx="0" presStyleCnt="4">
        <dgm:presLayoutVars>
          <dgm:chMax val="0"/>
          <dgm:chPref val="0"/>
          <dgm:bulletEnabled val="1"/>
        </dgm:presLayoutVars>
      </dgm:prSet>
      <dgm:spPr/>
      <dgm:t>
        <a:bodyPr/>
        <a:lstStyle/>
        <a:p>
          <a:endParaRPr lang="en-US"/>
        </a:p>
      </dgm:t>
    </dgm:pt>
    <dgm:pt modelId="{8504C276-6526-A44F-8FAD-CA0D992FB12A}" type="pres">
      <dgm:prSet presAssocID="{B37EDDB5-D7B9-984A-AA39-0B90B7DD73DF}" presName="desTx" presStyleLbl="revTx" presStyleIdx="0" presStyleCnt="4" custScaleX="113244" custLinFactNeighborX="5580">
        <dgm:presLayoutVars>
          <dgm:bulletEnabled val="1"/>
        </dgm:presLayoutVars>
      </dgm:prSet>
      <dgm:spPr/>
      <dgm:t>
        <a:bodyPr/>
        <a:lstStyle/>
        <a:p>
          <a:endParaRPr lang="en-US"/>
        </a:p>
      </dgm:t>
    </dgm:pt>
    <dgm:pt modelId="{5B10C423-3F73-FA4E-896C-A8A28599A5C2}" type="pres">
      <dgm:prSet presAssocID="{EC3514CC-D49A-D244-9A19-CE03545B0A69}" presName="space" presStyleCnt="0"/>
      <dgm:spPr/>
    </dgm:pt>
    <dgm:pt modelId="{BF83DBCF-8B27-DA43-A218-42F0753CC876}" type="pres">
      <dgm:prSet presAssocID="{3C0656BE-77C2-5943-98BE-848E7006F444}" presName="composite" presStyleCnt="0"/>
      <dgm:spPr/>
    </dgm:pt>
    <dgm:pt modelId="{00CB7C2F-CE7B-DB4F-9FAC-11AD291D4EB8}" type="pres">
      <dgm:prSet presAssocID="{3C0656BE-77C2-5943-98BE-848E7006F444}" presName="parTx" presStyleLbl="node1" presStyleIdx="1" presStyleCnt="4" custLinFactNeighborX="-5027">
        <dgm:presLayoutVars>
          <dgm:chMax val="0"/>
          <dgm:chPref val="0"/>
          <dgm:bulletEnabled val="1"/>
        </dgm:presLayoutVars>
      </dgm:prSet>
      <dgm:spPr/>
      <dgm:t>
        <a:bodyPr/>
        <a:lstStyle/>
        <a:p>
          <a:endParaRPr lang="en-US"/>
        </a:p>
      </dgm:t>
    </dgm:pt>
    <dgm:pt modelId="{B3CFB6A5-F7B3-3744-921D-71233DC57221}" type="pres">
      <dgm:prSet presAssocID="{3C0656BE-77C2-5943-98BE-848E7006F444}" presName="desTx" presStyleLbl="revTx" presStyleIdx="1" presStyleCnt="4">
        <dgm:presLayoutVars>
          <dgm:bulletEnabled val="1"/>
        </dgm:presLayoutVars>
      </dgm:prSet>
      <dgm:spPr/>
      <dgm:t>
        <a:bodyPr/>
        <a:lstStyle/>
        <a:p>
          <a:endParaRPr lang="en-US"/>
        </a:p>
      </dgm:t>
    </dgm:pt>
    <dgm:pt modelId="{504100EF-1F56-864B-9DC9-4E83C12075D6}" type="pres">
      <dgm:prSet presAssocID="{351D45DD-82FA-1243-B420-F34EDD32FF20}" presName="space" presStyleCnt="0"/>
      <dgm:spPr/>
    </dgm:pt>
    <dgm:pt modelId="{1B5310D1-FCCF-9442-A26E-9EFDD6D12885}" type="pres">
      <dgm:prSet presAssocID="{5217C21E-859A-D940-811C-45B1DB49E668}" presName="composite" presStyleCnt="0"/>
      <dgm:spPr/>
    </dgm:pt>
    <dgm:pt modelId="{A11222D4-DB26-584A-957C-DE3212CB1D67}" type="pres">
      <dgm:prSet presAssocID="{5217C21E-859A-D940-811C-45B1DB49E668}" presName="parTx" presStyleLbl="node1" presStyleIdx="2" presStyleCnt="4" custLinFactNeighborX="-8321">
        <dgm:presLayoutVars>
          <dgm:chMax val="0"/>
          <dgm:chPref val="0"/>
          <dgm:bulletEnabled val="1"/>
        </dgm:presLayoutVars>
      </dgm:prSet>
      <dgm:spPr/>
      <dgm:t>
        <a:bodyPr/>
        <a:lstStyle/>
        <a:p>
          <a:endParaRPr lang="en-US"/>
        </a:p>
      </dgm:t>
    </dgm:pt>
    <dgm:pt modelId="{59B69482-9D1F-0C4E-863D-828696BD017D}" type="pres">
      <dgm:prSet presAssocID="{5217C21E-859A-D940-811C-45B1DB49E668}" presName="desTx" presStyleLbl="revTx" presStyleIdx="2" presStyleCnt="4" custLinFactNeighborX="-7423">
        <dgm:presLayoutVars>
          <dgm:bulletEnabled val="1"/>
        </dgm:presLayoutVars>
      </dgm:prSet>
      <dgm:spPr/>
      <dgm:t>
        <a:bodyPr/>
        <a:lstStyle/>
        <a:p>
          <a:endParaRPr lang="en-US"/>
        </a:p>
      </dgm:t>
    </dgm:pt>
    <dgm:pt modelId="{613BA11C-E9BF-CD4E-9EC2-FA3E36B9E2EA}" type="pres">
      <dgm:prSet presAssocID="{BF20CF85-E381-E247-8B7D-127503FE98F7}" presName="space" presStyleCnt="0"/>
      <dgm:spPr/>
    </dgm:pt>
    <dgm:pt modelId="{25EF2032-913E-7A41-B9A6-34BAF0941240}" type="pres">
      <dgm:prSet presAssocID="{40817F5E-FEDE-3940-A366-B9F7F23485C0}" presName="composite" presStyleCnt="0"/>
      <dgm:spPr/>
    </dgm:pt>
    <dgm:pt modelId="{A8B1A572-2E37-7943-8436-0F7A1A4C68BD}" type="pres">
      <dgm:prSet presAssocID="{40817F5E-FEDE-3940-A366-B9F7F23485C0}" presName="parTx" presStyleLbl="node1" presStyleIdx="3" presStyleCnt="4" custLinFactNeighborX="-11158">
        <dgm:presLayoutVars>
          <dgm:chMax val="0"/>
          <dgm:chPref val="0"/>
          <dgm:bulletEnabled val="1"/>
        </dgm:presLayoutVars>
      </dgm:prSet>
      <dgm:spPr/>
      <dgm:t>
        <a:bodyPr/>
        <a:lstStyle/>
        <a:p>
          <a:endParaRPr lang="en-US"/>
        </a:p>
      </dgm:t>
    </dgm:pt>
    <dgm:pt modelId="{D9BB5533-AB9A-3B4D-9180-99048EB1E588}" type="pres">
      <dgm:prSet presAssocID="{40817F5E-FEDE-3940-A366-B9F7F23485C0}" presName="desTx" presStyleLbl="revTx" presStyleIdx="3" presStyleCnt="4" custLinFactNeighborX="-9707">
        <dgm:presLayoutVars>
          <dgm:bulletEnabled val="1"/>
        </dgm:presLayoutVars>
      </dgm:prSet>
      <dgm:spPr/>
      <dgm:t>
        <a:bodyPr/>
        <a:lstStyle/>
        <a:p>
          <a:endParaRPr lang="en-US"/>
        </a:p>
      </dgm:t>
    </dgm:pt>
  </dgm:ptLst>
  <dgm:cxnLst>
    <dgm:cxn modelId="{9DCED3DF-50E6-4686-9F27-369F10B58AE0}" type="presOf" srcId="{5217C21E-859A-D940-811C-45B1DB49E668}" destId="{A11222D4-DB26-584A-957C-DE3212CB1D67}" srcOrd="0" destOrd="0" presId="urn:microsoft.com/office/officeart/2005/8/layout/chevron1"/>
    <dgm:cxn modelId="{38786B7A-F9E2-4443-961C-EC928DDB2B0B}" type="presOf" srcId="{FD904AC1-3FEB-9A43-9EA3-83485817EECB}" destId="{B3CFB6A5-F7B3-3744-921D-71233DC57221}" srcOrd="0" destOrd="0" presId="urn:microsoft.com/office/officeart/2005/8/layout/chevron1"/>
    <dgm:cxn modelId="{2BB7A0DD-E0AB-BC4A-94D9-34FAF4A94060}" srcId="{5217C21E-859A-D940-811C-45B1DB49E668}" destId="{FC6A1E90-17B6-0042-A5D4-F644820A8C29}" srcOrd="0" destOrd="0" parTransId="{F20B2BE2-09A3-0D44-AEC6-FA9B886EB0D6}" sibTransId="{605A7016-6403-3547-A812-BC7D13BBDF0F}"/>
    <dgm:cxn modelId="{F84BE0DA-DB56-4D7F-81CC-E3EE92BFEEB0}" srcId="{B37EDDB5-D7B9-984A-AA39-0B90B7DD73DF}" destId="{DEBDBEE6-FFBF-49C5-A1D5-A24771A7A817}" srcOrd="0" destOrd="0" parTransId="{9DA0A6C2-74C7-4EAB-8C55-64E66A11A84E}" sibTransId="{98DB6D1B-C245-4343-98F5-1901ACA984BB}"/>
    <dgm:cxn modelId="{804ADEC6-4244-DC4F-950F-C8E96907565A}" srcId="{40817F5E-FEDE-3940-A366-B9F7F23485C0}" destId="{BA3981DB-27E6-A84E-B50D-41A040F13E8B}" srcOrd="1" destOrd="0" parTransId="{7CBE234D-9426-2943-9608-562DE1472730}" sibTransId="{20B0BD14-57AA-E640-94AD-B511C76CD21F}"/>
    <dgm:cxn modelId="{86CDB8D2-BE50-D449-839D-387F87EEE679}" srcId="{E851AE91-3094-2A46-82A4-66353055EBFA}" destId="{3C0656BE-77C2-5943-98BE-848E7006F444}" srcOrd="1" destOrd="0" parTransId="{C936623C-C797-7744-A3F5-0A68FD90C158}" sibTransId="{351D45DD-82FA-1243-B420-F34EDD32FF20}"/>
    <dgm:cxn modelId="{995A6EB6-266E-CC4C-AEB8-F46246E9E378}" srcId="{B37EDDB5-D7B9-984A-AA39-0B90B7DD73DF}" destId="{8254BD8E-3820-7449-9D3F-B380DE825BD9}" srcOrd="3" destOrd="0" parTransId="{098883FD-D5A5-ED4A-A3A3-A220B9BEAE36}" sibTransId="{122051D2-E86D-EC41-882E-2879D06482B7}"/>
    <dgm:cxn modelId="{772E6E5D-2DE2-4227-BE01-4A76C736A627}" type="presOf" srcId="{E851AE91-3094-2A46-82A4-66353055EBFA}" destId="{C6BBE9DC-F11D-A24C-84A5-18C56CDA8CE6}" srcOrd="0" destOrd="0" presId="urn:microsoft.com/office/officeart/2005/8/layout/chevron1"/>
    <dgm:cxn modelId="{DC00BB8F-D351-354F-A3BB-18CE6B45A493}" srcId="{E851AE91-3094-2A46-82A4-66353055EBFA}" destId="{5217C21E-859A-D940-811C-45B1DB49E668}" srcOrd="2" destOrd="0" parTransId="{293EBE1F-7FC0-7948-8BC4-267D2C3FF8B4}" sibTransId="{BF20CF85-E381-E247-8B7D-127503FE98F7}"/>
    <dgm:cxn modelId="{60B56AC6-2C3A-4BFB-914F-9B23B4EE0949}" type="presOf" srcId="{8FFB4DC4-7F7B-2844-826D-6D9843544CDA}" destId="{59B69482-9D1F-0C4E-863D-828696BD017D}" srcOrd="0" destOrd="1" presId="urn:microsoft.com/office/officeart/2005/8/layout/chevron1"/>
    <dgm:cxn modelId="{4D40488D-D286-4693-8751-62E769FD4CC6}" type="presOf" srcId="{6F28594D-75DE-164A-9DFF-168F5898DBA8}" destId="{8504C276-6526-A44F-8FAD-CA0D992FB12A}" srcOrd="0" destOrd="2" presId="urn:microsoft.com/office/officeart/2005/8/layout/chevron1"/>
    <dgm:cxn modelId="{53310FE4-B0CF-B049-837D-345B747FC819}" srcId="{5217C21E-859A-D940-811C-45B1DB49E668}" destId="{8FFB4DC4-7F7B-2844-826D-6D9843544CDA}" srcOrd="1" destOrd="0" parTransId="{188A0462-A3EB-2A44-8C95-FA27244095D3}" sibTransId="{B014ABCA-43D0-8E4B-B217-E20EC2E61574}"/>
    <dgm:cxn modelId="{01B71926-E6CA-CA48-AC59-152F33008D82}" srcId="{E851AE91-3094-2A46-82A4-66353055EBFA}" destId="{B37EDDB5-D7B9-984A-AA39-0B90B7DD73DF}" srcOrd="0" destOrd="0" parTransId="{58A490ED-98F9-1445-A6EB-94DB52C24841}" sibTransId="{EC3514CC-D49A-D244-9A19-CE03545B0A69}"/>
    <dgm:cxn modelId="{7B2DB74E-994F-EC42-ABC9-B349770B509F}" srcId="{E851AE91-3094-2A46-82A4-66353055EBFA}" destId="{40817F5E-FEDE-3940-A366-B9F7F23485C0}" srcOrd="3" destOrd="0" parTransId="{B35076CF-7AF8-DC4C-9BCA-EAB4C9C1CBCD}" sibTransId="{DBB61A71-9611-6847-81B2-C0C276B4E5AC}"/>
    <dgm:cxn modelId="{D150BCFF-327E-4D84-9594-F33A95074F81}" type="presOf" srcId="{440E8104-07BE-6C48-AE69-D57A2B648290}" destId="{8504C276-6526-A44F-8FAD-CA0D992FB12A}" srcOrd="0" destOrd="1" presId="urn:microsoft.com/office/officeart/2005/8/layout/chevron1"/>
    <dgm:cxn modelId="{E72AF59B-BCFE-8D4A-86C0-483EF9C52518}" srcId="{B37EDDB5-D7B9-984A-AA39-0B90B7DD73DF}" destId="{6F28594D-75DE-164A-9DFF-168F5898DBA8}" srcOrd="2" destOrd="0" parTransId="{226F411E-620C-C646-AA6A-EBFE60A5347D}" sibTransId="{E2464627-A558-C347-9FF5-09AF4BC8A29A}"/>
    <dgm:cxn modelId="{40ED46F0-AA8F-444C-AD09-C239CB915707}" type="presOf" srcId="{8254BD8E-3820-7449-9D3F-B380DE825BD9}" destId="{8504C276-6526-A44F-8FAD-CA0D992FB12A}" srcOrd="0" destOrd="3" presId="urn:microsoft.com/office/officeart/2005/8/layout/chevron1"/>
    <dgm:cxn modelId="{2388D3BE-AB61-4D18-994B-A3CB42205270}" type="presOf" srcId="{3C0656BE-77C2-5943-98BE-848E7006F444}" destId="{00CB7C2F-CE7B-DB4F-9FAC-11AD291D4EB8}" srcOrd="0" destOrd="0" presId="urn:microsoft.com/office/officeart/2005/8/layout/chevron1"/>
    <dgm:cxn modelId="{A656485F-EADA-4AD2-9261-1A4308DE2106}" type="presOf" srcId="{1AB69965-1F85-7045-8C6D-E6E524937151}" destId="{B3CFB6A5-F7B3-3744-921D-71233DC57221}" srcOrd="0" destOrd="1" presId="urn:microsoft.com/office/officeart/2005/8/layout/chevron1"/>
    <dgm:cxn modelId="{6E142ACD-58CC-6B4D-8341-8CD0FB53C3BF}" srcId="{5217C21E-859A-D940-811C-45B1DB49E668}" destId="{BC831DA6-5534-7D42-A6DF-20FDFE166A41}" srcOrd="2" destOrd="0" parTransId="{B7F33E16-7C0E-504F-9A27-C276CC2656F2}" sibTransId="{A7AF16F3-8678-164A-A6EA-6CFB13704AAC}"/>
    <dgm:cxn modelId="{E160A51B-9689-A64F-85E1-CA348CEC64DC}" srcId="{B37EDDB5-D7B9-984A-AA39-0B90B7DD73DF}" destId="{440E8104-07BE-6C48-AE69-D57A2B648290}" srcOrd="1" destOrd="0" parTransId="{44863B2B-6053-724E-82E1-08D8A216DFD7}" sibTransId="{D058285E-8536-7340-91C7-5F7F90CDDFF7}"/>
    <dgm:cxn modelId="{F70B01FE-F435-5C4E-8A27-A4AD6F78D9EF}" srcId="{40817F5E-FEDE-3940-A366-B9F7F23485C0}" destId="{EEAFCBBF-2095-5F48-B5F6-2B05ACEA3A18}" srcOrd="0" destOrd="0" parTransId="{7B7FEA01-2776-C543-95B4-AAE6A934241B}" sibTransId="{3F0A083F-30D7-4D41-A959-1861474BDE1A}"/>
    <dgm:cxn modelId="{2DF9B85B-E23B-4696-823A-A33C92B545B7}" type="presOf" srcId="{40817F5E-FEDE-3940-A366-B9F7F23485C0}" destId="{A8B1A572-2E37-7943-8436-0F7A1A4C68BD}" srcOrd="0" destOrd="0" presId="urn:microsoft.com/office/officeart/2005/8/layout/chevron1"/>
    <dgm:cxn modelId="{6C39192F-D60C-450B-827D-12EACAB24341}" type="presOf" srcId="{EEAFCBBF-2095-5F48-B5F6-2B05ACEA3A18}" destId="{D9BB5533-AB9A-3B4D-9180-99048EB1E588}" srcOrd="0" destOrd="0" presId="urn:microsoft.com/office/officeart/2005/8/layout/chevron1"/>
    <dgm:cxn modelId="{D1E4C2C2-8AEB-40B5-A8CC-21FF0DDEEFA2}" type="presOf" srcId="{BA3981DB-27E6-A84E-B50D-41A040F13E8B}" destId="{D9BB5533-AB9A-3B4D-9180-99048EB1E588}" srcOrd="0" destOrd="1" presId="urn:microsoft.com/office/officeart/2005/8/layout/chevron1"/>
    <dgm:cxn modelId="{7D6E0EBC-4227-6E4C-BAEF-E24D4D32C192}" srcId="{3C0656BE-77C2-5943-98BE-848E7006F444}" destId="{FD904AC1-3FEB-9A43-9EA3-83485817EECB}" srcOrd="0" destOrd="0" parTransId="{B871E98D-E3EA-7D4F-9E65-C9B9A81B19BF}" sibTransId="{0A406D3C-0A00-8544-9B00-2DF868FDE47F}"/>
    <dgm:cxn modelId="{4898C86F-283C-874D-B11C-65B7B27A70B5}" srcId="{3C0656BE-77C2-5943-98BE-848E7006F444}" destId="{1AB69965-1F85-7045-8C6D-E6E524937151}" srcOrd="1" destOrd="0" parTransId="{8154B9CC-8163-DD43-B410-DCC996FD3E66}" sibTransId="{A3BF4F57-BA85-3C4B-A546-8E351928A109}"/>
    <dgm:cxn modelId="{D044DD9A-4A87-4DFC-928F-A02C6DE02551}" type="presOf" srcId="{DEBDBEE6-FFBF-49C5-A1D5-A24771A7A817}" destId="{8504C276-6526-A44F-8FAD-CA0D992FB12A}" srcOrd="0" destOrd="0" presId="urn:microsoft.com/office/officeart/2005/8/layout/chevron1"/>
    <dgm:cxn modelId="{312E6EA1-452F-4D08-9BC0-01F3D2FF4491}" type="presOf" srcId="{B37EDDB5-D7B9-984A-AA39-0B90B7DD73DF}" destId="{C38B65C8-F79F-8042-A08D-CE93560B98C3}" srcOrd="0" destOrd="0" presId="urn:microsoft.com/office/officeart/2005/8/layout/chevron1"/>
    <dgm:cxn modelId="{DCC9E9A3-5339-44B6-A94D-EA9FEC3C55E4}" type="presOf" srcId="{BC831DA6-5534-7D42-A6DF-20FDFE166A41}" destId="{59B69482-9D1F-0C4E-863D-828696BD017D}" srcOrd="0" destOrd="2" presId="urn:microsoft.com/office/officeart/2005/8/layout/chevron1"/>
    <dgm:cxn modelId="{980DD643-4184-4E10-8AA9-4D31E53DD692}" type="presOf" srcId="{FC6A1E90-17B6-0042-A5D4-F644820A8C29}" destId="{59B69482-9D1F-0C4E-863D-828696BD017D}" srcOrd="0" destOrd="0" presId="urn:microsoft.com/office/officeart/2005/8/layout/chevron1"/>
    <dgm:cxn modelId="{B7A13122-3BF0-466B-AF34-4E0CDE86BD56}" type="presParOf" srcId="{C6BBE9DC-F11D-A24C-84A5-18C56CDA8CE6}" destId="{C8A58073-372F-5D47-A163-CF4F1BB5FFF0}" srcOrd="0" destOrd="0" presId="urn:microsoft.com/office/officeart/2005/8/layout/chevron1"/>
    <dgm:cxn modelId="{72C2EDE4-3F55-4032-87C2-69AFDB6621BE}" type="presParOf" srcId="{C8A58073-372F-5D47-A163-CF4F1BB5FFF0}" destId="{C38B65C8-F79F-8042-A08D-CE93560B98C3}" srcOrd="0" destOrd="0" presId="urn:microsoft.com/office/officeart/2005/8/layout/chevron1"/>
    <dgm:cxn modelId="{15B5A522-1B19-4779-84BF-38D317D34038}" type="presParOf" srcId="{C8A58073-372F-5D47-A163-CF4F1BB5FFF0}" destId="{8504C276-6526-A44F-8FAD-CA0D992FB12A}" srcOrd="1" destOrd="0" presId="urn:microsoft.com/office/officeart/2005/8/layout/chevron1"/>
    <dgm:cxn modelId="{36DEF07A-036B-4012-8CCF-6FC84268B67E}" type="presParOf" srcId="{C6BBE9DC-F11D-A24C-84A5-18C56CDA8CE6}" destId="{5B10C423-3F73-FA4E-896C-A8A28599A5C2}" srcOrd="1" destOrd="0" presId="urn:microsoft.com/office/officeart/2005/8/layout/chevron1"/>
    <dgm:cxn modelId="{9AE5C7B5-6C47-4A4D-B840-61811A4FE4EC}" type="presParOf" srcId="{C6BBE9DC-F11D-A24C-84A5-18C56CDA8CE6}" destId="{BF83DBCF-8B27-DA43-A218-42F0753CC876}" srcOrd="2" destOrd="0" presId="urn:microsoft.com/office/officeart/2005/8/layout/chevron1"/>
    <dgm:cxn modelId="{933F4F19-37AC-42CB-96A6-52C561A66AA8}" type="presParOf" srcId="{BF83DBCF-8B27-DA43-A218-42F0753CC876}" destId="{00CB7C2F-CE7B-DB4F-9FAC-11AD291D4EB8}" srcOrd="0" destOrd="0" presId="urn:microsoft.com/office/officeart/2005/8/layout/chevron1"/>
    <dgm:cxn modelId="{CDDB7708-1619-40DD-B16D-E90D8ED19006}" type="presParOf" srcId="{BF83DBCF-8B27-DA43-A218-42F0753CC876}" destId="{B3CFB6A5-F7B3-3744-921D-71233DC57221}" srcOrd="1" destOrd="0" presId="urn:microsoft.com/office/officeart/2005/8/layout/chevron1"/>
    <dgm:cxn modelId="{A182E64D-38AA-410C-BF71-056214BCEDEA}" type="presParOf" srcId="{C6BBE9DC-F11D-A24C-84A5-18C56CDA8CE6}" destId="{504100EF-1F56-864B-9DC9-4E83C12075D6}" srcOrd="3" destOrd="0" presId="urn:microsoft.com/office/officeart/2005/8/layout/chevron1"/>
    <dgm:cxn modelId="{EC775657-645B-4FF5-8FA1-52CF4EC03A77}" type="presParOf" srcId="{C6BBE9DC-F11D-A24C-84A5-18C56CDA8CE6}" destId="{1B5310D1-FCCF-9442-A26E-9EFDD6D12885}" srcOrd="4" destOrd="0" presId="urn:microsoft.com/office/officeart/2005/8/layout/chevron1"/>
    <dgm:cxn modelId="{7B1F7EE8-08A3-42EC-8053-FEF48BEFE97F}" type="presParOf" srcId="{1B5310D1-FCCF-9442-A26E-9EFDD6D12885}" destId="{A11222D4-DB26-584A-957C-DE3212CB1D67}" srcOrd="0" destOrd="0" presId="urn:microsoft.com/office/officeart/2005/8/layout/chevron1"/>
    <dgm:cxn modelId="{17EDAB85-5219-442B-BE06-A8DDFADD83CF}" type="presParOf" srcId="{1B5310D1-FCCF-9442-A26E-9EFDD6D12885}" destId="{59B69482-9D1F-0C4E-863D-828696BD017D}" srcOrd="1" destOrd="0" presId="urn:microsoft.com/office/officeart/2005/8/layout/chevron1"/>
    <dgm:cxn modelId="{6E54751D-FD52-4614-8F1D-317A4ABCBD27}" type="presParOf" srcId="{C6BBE9DC-F11D-A24C-84A5-18C56CDA8CE6}" destId="{613BA11C-E9BF-CD4E-9EC2-FA3E36B9E2EA}" srcOrd="5" destOrd="0" presId="urn:microsoft.com/office/officeart/2005/8/layout/chevron1"/>
    <dgm:cxn modelId="{6739D402-5F84-4278-91BC-640BEFCFD469}" type="presParOf" srcId="{C6BBE9DC-F11D-A24C-84A5-18C56CDA8CE6}" destId="{25EF2032-913E-7A41-B9A6-34BAF0941240}" srcOrd="6" destOrd="0" presId="urn:microsoft.com/office/officeart/2005/8/layout/chevron1"/>
    <dgm:cxn modelId="{A4F84905-F1E6-4C38-8054-5D0877A9D4F1}" type="presParOf" srcId="{25EF2032-913E-7A41-B9A6-34BAF0941240}" destId="{A8B1A572-2E37-7943-8436-0F7A1A4C68BD}" srcOrd="0" destOrd="0" presId="urn:microsoft.com/office/officeart/2005/8/layout/chevron1"/>
    <dgm:cxn modelId="{3E74A2B5-6501-4B78-A71E-0B7C0314449C}" type="presParOf" srcId="{25EF2032-913E-7A41-B9A6-34BAF0941240}" destId="{D9BB5533-AB9A-3B4D-9180-99048EB1E588}" srcOrd="1" destOrd="0" presId="urn:microsoft.com/office/officeart/2005/8/layout/chevron1"/>
  </dgm:cxnLst>
  <dgm:bg/>
  <dgm:whole/>
</dgm:dataModel>
</file>

<file path=ppt/diagrams/data4.xml><?xml version="1.0" encoding="utf-8"?>
<dgm:dataModel xmlns:dgm="http://schemas.openxmlformats.org/drawingml/2006/diagram" xmlns:a="http://schemas.openxmlformats.org/drawingml/2006/main">
  <dgm:ptLst>
    <dgm:pt modelId="{DEEA4462-9051-48E4-9BCC-EF917963B34B}" type="doc">
      <dgm:prSet loTypeId="urn:microsoft.com/office/officeart/2005/8/layout/radial1" loCatId="relationship" qsTypeId="urn:microsoft.com/office/officeart/2005/8/quickstyle/simple3" qsCatId="simple" csTypeId="urn:microsoft.com/office/officeart/2005/8/colors/accent1_1" csCatId="accent1" phldr="1"/>
      <dgm:spPr/>
      <dgm:t>
        <a:bodyPr/>
        <a:lstStyle/>
        <a:p>
          <a:endParaRPr lang="en-US"/>
        </a:p>
      </dgm:t>
    </dgm:pt>
    <dgm:pt modelId="{8B107F32-7691-4DB4-8AF0-7E93B510B8B5}">
      <dgm:prSet phldrT="[Text]"/>
      <dgm:spPr/>
      <dgm:t>
        <a:bodyPr/>
        <a:lstStyle/>
        <a:p>
          <a:r>
            <a:rPr lang="en-US" dirty="0" smtClean="0">
              <a:solidFill>
                <a:srgbClr val="FFFFFF"/>
              </a:solidFill>
            </a:rPr>
            <a:t>Capstone BIG IDEA</a:t>
          </a:r>
          <a:endParaRPr lang="en-US" dirty="0">
            <a:solidFill>
              <a:srgbClr val="FFFFFF"/>
            </a:solidFill>
          </a:endParaRPr>
        </a:p>
      </dgm:t>
    </dgm:pt>
    <dgm:pt modelId="{65EA3E4B-ED79-4A95-9B22-06BD546593F1}" type="parTrans" cxnId="{F894D3E7-A4DA-4058-8FFB-16BD03DD1D19}">
      <dgm:prSet/>
      <dgm:spPr/>
      <dgm:t>
        <a:bodyPr/>
        <a:lstStyle/>
        <a:p>
          <a:endParaRPr lang="en-US">
            <a:solidFill>
              <a:srgbClr val="FFFFFF"/>
            </a:solidFill>
          </a:endParaRPr>
        </a:p>
      </dgm:t>
    </dgm:pt>
    <dgm:pt modelId="{186BCB72-D1FB-4AAB-BF88-B489D53FC38F}" type="sibTrans" cxnId="{F894D3E7-A4DA-4058-8FFB-16BD03DD1D19}">
      <dgm:prSet/>
      <dgm:spPr/>
      <dgm:t>
        <a:bodyPr/>
        <a:lstStyle/>
        <a:p>
          <a:endParaRPr lang="en-US">
            <a:solidFill>
              <a:srgbClr val="FFFFFF"/>
            </a:solidFill>
          </a:endParaRPr>
        </a:p>
      </dgm:t>
    </dgm:pt>
    <dgm:pt modelId="{DA35381C-1374-4AFA-8C3A-59AD5D63D934}">
      <dgm:prSet phldrT="[Text]" custT="1"/>
      <dgm:spPr/>
      <dgm:t>
        <a:bodyPr/>
        <a:lstStyle/>
        <a:p>
          <a:r>
            <a:rPr lang="en-US" sz="1600" dirty="0" smtClean="0">
              <a:solidFill>
                <a:srgbClr val="FFFFFF"/>
              </a:solidFill>
            </a:rPr>
            <a:t>SCIENCE</a:t>
          </a:r>
          <a:endParaRPr lang="en-US" sz="1600" dirty="0">
            <a:solidFill>
              <a:srgbClr val="FFFFFF"/>
            </a:solidFill>
          </a:endParaRPr>
        </a:p>
      </dgm:t>
    </dgm:pt>
    <dgm:pt modelId="{36620165-4541-4769-9ACE-97DE9FCA5664}" type="parTrans" cxnId="{B13B0B3F-C53E-4DD5-BBBA-A6EB22F350F5}">
      <dgm:prSet/>
      <dgm:spPr/>
      <dgm:t>
        <a:bodyPr/>
        <a:lstStyle/>
        <a:p>
          <a:endParaRPr lang="en-US" dirty="0">
            <a:solidFill>
              <a:srgbClr val="FFFFFF"/>
            </a:solidFill>
          </a:endParaRPr>
        </a:p>
      </dgm:t>
    </dgm:pt>
    <dgm:pt modelId="{BF74DD67-F603-4BD5-A407-60683157CDAF}" type="sibTrans" cxnId="{B13B0B3F-C53E-4DD5-BBBA-A6EB22F350F5}">
      <dgm:prSet/>
      <dgm:spPr/>
      <dgm:t>
        <a:bodyPr/>
        <a:lstStyle/>
        <a:p>
          <a:endParaRPr lang="en-US">
            <a:solidFill>
              <a:srgbClr val="FFFFFF"/>
            </a:solidFill>
          </a:endParaRPr>
        </a:p>
      </dgm:t>
    </dgm:pt>
    <dgm:pt modelId="{03A6D6E2-7274-48A3-B796-11C4158967CD}">
      <dgm:prSet phldrT="[Text]" custT="1"/>
      <dgm:spPr/>
      <dgm:t>
        <a:bodyPr/>
        <a:lstStyle/>
        <a:p>
          <a:r>
            <a:rPr lang="en-US" sz="1600" dirty="0" smtClean="0">
              <a:solidFill>
                <a:srgbClr val="FFFFFF"/>
              </a:solidFill>
            </a:rPr>
            <a:t>MATH</a:t>
          </a:r>
          <a:endParaRPr lang="en-US" sz="1600" dirty="0">
            <a:solidFill>
              <a:srgbClr val="FFFFFF"/>
            </a:solidFill>
          </a:endParaRPr>
        </a:p>
      </dgm:t>
    </dgm:pt>
    <dgm:pt modelId="{B3ED408E-3DC8-449F-B600-55F66D563277}" type="parTrans" cxnId="{FF6F6D63-E781-4D52-A3D2-CF462986FA24}">
      <dgm:prSet/>
      <dgm:spPr/>
      <dgm:t>
        <a:bodyPr/>
        <a:lstStyle/>
        <a:p>
          <a:endParaRPr lang="en-US" dirty="0">
            <a:solidFill>
              <a:srgbClr val="FFFFFF"/>
            </a:solidFill>
          </a:endParaRPr>
        </a:p>
      </dgm:t>
    </dgm:pt>
    <dgm:pt modelId="{DCCC7D36-0CDA-44F4-A179-660EE2C87E51}" type="sibTrans" cxnId="{FF6F6D63-E781-4D52-A3D2-CF462986FA24}">
      <dgm:prSet/>
      <dgm:spPr/>
      <dgm:t>
        <a:bodyPr/>
        <a:lstStyle/>
        <a:p>
          <a:endParaRPr lang="en-US">
            <a:solidFill>
              <a:srgbClr val="FFFFFF"/>
            </a:solidFill>
          </a:endParaRPr>
        </a:p>
      </dgm:t>
    </dgm:pt>
    <dgm:pt modelId="{74DEA205-9968-4F50-B3C5-46126B7168EB}">
      <dgm:prSet phldrT="[Text]" custT="1"/>
      <dgm:spPr/>
      <dgm:t>
        <a:bodyPr/>
        <a:lstStyle/>
        <a:p>
          <a:r>
            <a:rPr lang="en-US" sz="1600" dirty="0" smtClean="0">
              <a:solidFill>
                <a:srgbClr val="FFFFFF"/>
              </a:solidFill>
            </a:rPr>
            <a:t>ENGINEERING</a:t>
          </a:r>
          <a:endParaRPr lang="en-US" sz="1600" dirty="0">
            <a:solidFill>
              <a:srgbClr val="FFFFFF"/>
            </a:solidFill>
          </a:endParaRPr>
        </a:p>
      </dgm:t>
    </dgm:pt>
    <dgm:pt modelId="{128603D4-932D-45BF-9ABF-5A11448A355C}" type="parTrans" cxnId="{F88B85F6-08B2-4321-9A18-6DBB05A5DC6C}">
      <dgm:prSet/>
      <dgm:spPr/>
      <dgm:t>
        <a:bodyPr/>
        <a:lstStyle/>
        <a:p>
          <a:endParaRPr lang="en-US" dirty="0">
            <a:solidFill>
              <a:srgbClr val="FFFFFF"/>
            </a:solidFill>
          </a:endParaRPr>
        </a:p>
      </dgm:t>
    </dgm:pt>
    <dgm:pt modelId="{4AC40365-D4E6-4558-A344-B40A3ED145BE}" type="sibTrans" cxnId="{F88B85F6-08B2-4321-9A18-6DBB05A5DC6C}">
      <dgm:prSet/>
      <dgm:spPr/>
      <dgm:t>
        <a:bodyPr/>
        <a:lstStyle/>
        <a:p>
          <a:endParaRPr lang="en-US">
            <a:solidFill>
              <a:srgbClr val="FFFFFF"/>
            </a:solidFill>
          </a:endParaRPr>
        </a:p>
      </dgm:t>
    </dgm:pt>
    <dgm:pt modelId="{6CC91964-53B6-47FE-94E1-85FAC96702A8}">
      <dgm:prSet phldrT="[Text]" custT="1"/>
      <dgm:spPr/>
      <dgm:t>
        <a:bodyPr/>
        <a:lstStyle/>
        <a:p>
          <a:r>
            <a:rPr lang="en-US" sz="1600" dirty="0" smtClean="0">
              <a:solidFill>
                <a:srgbClr val="FFFFFF"/>
              </a:solidFill>
            </a:rPr>
            <a:t>ENGLISH</a:t>
          </a:r>
          <a:endParaRPr lang="en-US" sz="1600" dirty="0">
            <a:solidFill>
              <a:srgbClr val="FFFFFF"/>
            </a:solidFill>
          </a:endParaRPr>
        </a:p>
      </dgm:t>
    </dgm:pt>
    <dgm:pt modelId="{F0A2968D-F8F3-47A0-9354-3861EE42A500}" type="parTrans" cxnId="{CF19EB63-A375-431C-A5B9-B6FC29430D91}">
      <dgm:prSet/>
      <dgm:spPr/>
      <dgm:t>
        <a:bodyPr/>
        <a:lstStyle/>
        <a:p>
          <a:endParaRPr lang="en-US" dirty="0">
            <a:solidFill>
              <a:srgbClr val="FFFFFF"/>
            </a:solidFill>
          </a:endParaRPr>
        </a:p>
      </dgm:t>
    </dgm:pt>
    <dgm:pt modelId="{EC2CF817-E387-4E8A-8626-1847ADCB4BBD}" type="sibTrans" cxnId="{CF19EB63-A375-431C-A5B9-B6FC29430D91}">
      <dgm:prSet/>
      <dgm:spPr/>
      <dgm:t>
        <a:bodyPr/>
        <a:lstStyle/>
        <a:p>
          <a:endParaRPr lang="en-US">
            <a:solidFill>
              <a:srgbClr val="FFFFFF"/>
            </a:solidFill>
          </a:endParaRPr>
        </a:p>
      </dgm:t>
    </dgm:pt>
    <dgm:pt modelId="{52BF29FC-EEA6-4B9E-8EB8-32B0928DF118}">
      <dgm:prSet phldrT="[Text]" custT="1"/>
      <dgm:spPr/>
      <dgm:t>
        <a:bodyPr/>
        <a:lstStyle/>
        <a:p>
          <a:r>
            <a:rPr lang="en-US" sz="1600" dirty="0" smtClean="0">
              <a:solidFill>
                <a:srgbClr val="FFFFFF"/>
              </a:solidFill>
            </a:rPr>
            <a:t>ART</a:t>
          </a:r>
          <a:endParaRPr lang="en-US" sz="1600" dirty="0">
            <a:solidFill>
              <a:srgbClr val="FFFFFF"/>
            </a:solidFill>
          </a:endParaRPr>
        </a:p>
      </dgm:t>
    </dgm:pt>
    <dgm:pt modelId="{377ED839-B096-4B6E-A264-EFF8B3420061}" type="parTrans" cxnId="{E4DD2954-BD69-4675-B8BD-DFAC7AE88702}">
      <dgm:prSet/>
      <dgm:spPr/>
      <dgm:t>
        <a:bodyPr/>
        <a:lstStyle/>
        <a:p>
          <a:endParaRPr lang="en-US" dirty="0">
            <a:solidFill>
              <a:srgbClr val="FFFFFF"/>
            </a:solidFill>
          </a:endParaRPr>
        </a:p>
      </dgm:t>
    </dgm:pt>
    <dgm:pt modelId="{3971B3FD-BCDD-4E32-AE2F-B6FC29365A78}" type="sibTrans" cxnId="{E4DD2954-BD69-4675-B8BD-DFAC7AE88702}">
      <dgm:prSet/>
      <dgm:spPr/>
      <dgm:t>
        <a:bodyPr/>
        <a:lstStyle/>
        <a:p>
          <a:endParaRPr lang="en-US">
            <a:solidFill>
              <a:srgbClr val="FFFFFF"/>
            </a:solidFill>
          </a:endParaRPr>
        </a:p>
      </dgm:t>
    </dgm:pt>
    <dgm:pt modelId="{F381F8AD-2523-416B-994D-AD5E123A5769}">
      <dgm:prSet phldrT="[Text]" custT="1"/>
      <dgm:spPr/>
      <dgm:t>
        <a:bodyPr/>
        <a:lstStyle/>
        <a:p>
          <a:r>
            <a:rPr lang="en-US" sz="1600" dirty="0" smtClean="0">
              <a:solidFill>
                <a:srgbClr val="FFFFFF"/>
              </a:solidFill>
            </a:rPr>
            <a:t>SOCIAL STUDIES</a:t>
          </a:r>
          <a:endParaRPr lang="en-US" sz="1600" dirty="0">
            <a:solidFill>
              <a:srgbClr val="FFFFFF"/>
            </a:solidFill>
          </a:endParaRPr>
        </a:p>
      </dgm:t>
    </dgm:pt>
    <dgm:pt modelId="{CA1CC1A3-2B33-4F77-A778-4CA81724CA83}" type="parTrans" cxnId="{90A0C501-FCFD-4C20-AB30-BF7D2CF35D29}">
      <dgm:prSet/>
      <dgm:spPr/>
      <dgm:t>
        <a:bodyPr/>
        <a:lstStyle/>
        <a:p>
          <a:endParaRPr lang="en-US" dirty="0">
            <a:solidFill>
              <a:srgbClr val="FFFFFF"/>
            </a:solidFill>
          </a:endParaRPr>
        </a:p>
      </dgm:t>
    </dgm:pt>
    <dgm:pt modelId="{1AC64765-03C6-4FC3-A1A3-679E0A20054D}" type="sibTrans" cxnId="{90A0C501-FCFD-4C20-AB30-BF7D2CF35D29}">
      <dgm:prSet/>
      <dgm:spPr/>
      <dgm:t>
        <a:bodyPr/>
        <a:lstStyle/>
        <a:p>
          <a:endParaRPr lang="en-US">
            <a:solidFill>
              <a:srgbClr val="FFFFFF"/>
            </a:solidFill>
          </a:endParaRPr>
        </a:p>
      </dgm:t>
    </dgm:pt>
    <dgm:pt modelId="{4A128140-1229-451F-9548-54A6584EF985}" type="pres">
      <dgm:prSet presAssocID="{DEEA4462-9051-48E4-9BCC-EF917963B34B}" presName="cycle" presStyleCnt="0">
        <dgm:presLayoutVars>
          <dgm:chMax val="1"/>
          <dgm:dir/>
          <dgm:animLvl val="ctr"/>
          <dgm:resizeHandles val="exact"/>
        </dgm:presLayoutVars>
      </dgm:prSet>
      <dgm:spPr/>
      <dgm:t>
        <a:bodyPr/>
        <a:lstStyle/>
        <a:p>
          <a:endParaRPr lang="en-US"/>
        </a:p>
      </dgm:t>
    </dgm:pt>
    <dgm:pt modelId="{B381B05B-CF8A-4416-9A97-4FD8AEA277B0}" type="pres">
      <dgm:prSet presAssocID="{8B107F32-7691-4DB4-8AF0-7E93B510B8B5}" presName="centerShape" presStyleLbl="node0" presStyleIdx="0" presStyleCnt="1" custScaleX="136156" custScaleY="118002"/>
      <dgm:spPr/>
      <dgm:t>
        <a:bodyPr/>
        <a:lstStyle/>
        <a:p>
          <a:endParaRPr lang="en-US"/>
        </a:p>
      </dgm:t>
    </dgm:pt>
    <dgm:pt modelId="{D812E161-7234-4AC8-9895-C0865D980B67}" type="pres">
      <dgm:prSet presAssocID="{36620165-4541-4769-9ACE-97DE9FCA5664}" presName="Name9" presStyleLbl="parChTrans1D2" presStyleIdx="0" presStyleCnt="6"/>
      <dgm:spPr/>
      <dgm:t>
        <a:bodyPr/>
        <a:lstStyle/>
        <a:p>
          <a:endParaRPr lang="en-US"/>
        </a:p>
      </dgm:t>
    </dgm:pt>
    <dgm:pt modelId="{0FAF7FFB-1BCE-4296-A13E-E17336EA3FF4}" type="pres">
      <dgm:prSet presAssocID="{36620165-4541-4769-9ACE-97DE9FCA5664}" presName="connTx" presStyleLbl="parChTrans1D2" presStyleIdx="0" presStyleCnt="6"/>
      <dgm:spPr/>
      <dgm:t>
        <a:bodyPr/>
        <a:lstStyle/>
        <a:p>
          <a:endParaRPr lang="en-US"/>
        </a:p>
      </dgm:t>
    </dgm:pt>
    <dgm:pt modelId="{A2B375B6-BD88-4531-AFA5-31CBBA8E5E87}" type="pres">
      <dgm:prSet presAssocID="{DA35381C-1374-4AFA-8C3A-59AD5D63D934}" presName="node" presStyleLbl="node1" presStyleIdx="0" presStyleCnt="6">
        <dgm:presLayoutVars>
          <dgm:bulletEnabled val="1"/>
        </dgm:presLayoutVars>
      </dgm:prSet>
      <dgm:spPr/>
      <dgm:t>
        <a:bodyPr/>
        <a:lstStyle/>
        <a:p>
          <a:endParaRPr lang="en-US"/>
        </a:p>
      </dgm:t>
    </dgm:pt>
    <dgm:pt modelId="{75F62244-3ED8-4C93-9D00-65D898239849}" type="pres">
      <dgm:prSet presAssocID="{B3ED408E-3DC8-449F-B600-55F66D563277}" presName="Name9" presStyleLbl="parChTrans1D2" presStyleIdx="1" presStyleCnt="6"/>
      <dgm:spPr/>
      <dgm:t>
        <a:bodyPr/>
        <a:lstStyle/>
        <a:p>
          <a:endParaRPr lang="en-US"/>
        </a:p>
      </dgm:t>
    </dgm:pt>
    <dgm:pt modelId="{069F03D7-FDC3-4977-8555-41450F462846}" type="pres">
      <dgm:prSet presAssocID="{B3ED408E-3DC8-449F-B600-55F66D563277}" presName="connTx" presStyleLbl="parChTrans1D2" presStyleIdx="1" presStyleCnt="6"/>
      <dgm:spPr/>
      <dgm:t>
        <a:bodyPr/>
        <a:lstStyle/>
        <a:p>
          <a:endParaRPr lang="en-US"/>
        </a:p>
      </dgm:t>
    </dgm:pt>
    <dgm:pt modelId="{8CAFC88C-C7F3-4578-B8A1-72667BEBE951}" type="pres">
      <dgm:prSet presAssocID="{03A6D6E2-7274-48A3-B796-11C4158967CD}" presName="node" presStyleLbl="node1" presStyleIdx="1" presStyleCnt="6">
        <dgm:presLayoutVars>
          <dgm:bulletEnabled val="1"/>
        </dgm:presLayoutVars>
      </dgm:prSet>
      <dgm:spPr/>
      <dgm:t>
        <a:bodyPr/>
        <a:lstStyle/>
        <a:p>
          <a:endParaRPr lang="en-US"/>
        </a:p>
      </dgm:t>
    </dgm:pt>
    <dgm:pt modelId="{9F9C012E-5F84-4F45-BB42-08CA5DF0068D}" type="pres">
      <dgm:prSet presAssocID="{128603D4-932D-45BF-9ABF-5A11448A355C}" presName="Name9" presStyleLbl="parChTrans1D2" presStyleIdx="2" presStyleCnt="6"/>
      <dgm:spPr/>
      <dgm:t>
        <a:bodyPr/>
        <a:lstStyle/>
        <a:p>
          <a:endParaRPr lang="en-US"/>
        </a:p>
      </dgm:t>
    </dgm:pt>
    <dgm:pt modelId="{3CF845F0-7F7F-4E13-BDB3-0DF55A0611CE}" type="pres">
      <dgm:prSet presAssocID="{128603D4-932D-45BF-9ABF-5A11448A355C}" presName="connTx" presStyleLbl="parChTrans1D2" presStyleIdx="2" presStyleCnt="6"/>
      <dgm:spPr/>
      <dgm:t>
        <a:bodyPr/>
        <a:lstStyle/>
        <a:p>
          <a:endParaRPr lang="en-US"/>
        </a:p>
      </dgm:t>
    </dgm:pt>
    <dgm:pt modelId="{0BEFDF13-18EB-45A4-804A-FD6104AFC124}" type="pres">
      <dgm:prSet presAssocID="{74DEA205-9968-4F50-B3C5-46126B7168EB}" presName="node" presStyleLbl="node1" presStyleIdx="2" presStyleCnt="6" custScaleX="107076">
        <dgm:presLayoutVars>
          <dgm:bulletEnabled val="1"/>
        </dgm:presLayoutVars>
      </dgm:prSet>
      <dgm:spPr/>
      <dgm:t>
        <a:bodyPr/>
        <a:lstStyle/>
        <a:p>
          <a:endParaRPr lang="en-US"/>
        </a:p>
      </dgm:t>
    </dgm:pt>
    <dgm:pt modelId="{E0B254F3-8A7E-47E8-82F1-A94677D1DB63}" type="pres">
      <dgm:prSet presAssocID="{F0A2968D-F8F3-47A0-9354-3861EE42A500}" presName="Name9" presStyleLbl="parChTrans1D2" presStyleIdx="3" presStyleCnt="6"/>
      <dgm:spPr/>
      <dgm:t>
        <a:bodyPr/>
        <a:lstStyle/>
        <a:p>
          <a:endParaRPr lang="en-US"/>
        </a:p>
      </dgm:t>
    </dgm:pt>
    <dgm:pt modelId="{50435EE2-F29C-409C-A03F-000CEF42C172}" type="pres">
      <dgm:prSet presAssocID="{F0A2968D-F8F3-47A0-9354-3861EE42A500}" presName="connTx" presStyleLbl="parChTrans1D2" presStyleIdx="3" presStyleCnt="6"/>
      <dgm:spPr/>
      <dgm:t>
        <a:bodyPr/>
        <a:lstStyle/>
        <a:p>
          <a:endParaRPr lang="en-US"/>
        </a:p>
      </dgm:t>
    </dgm:pt>
    <dgm:pt modelId="{40A9611F-7009-462C-A7B2-AB65BA63F929}" type="pres">
      <dgm:prSet presAssocID="{6CC91964-53B6-47FE-94E1-85FAC96702A8}" presName="node" presStyleLbl="node1" presStyleIdx="3" presStyleCnt="6">
        <dgm:presLayoutVars>
          <dgm:bulletEnabled val="1"/>
        </dgm:presLayoutVars>
      </dgm:prSet>
      <dgm:spPr/>
      <dgm:t>
        <a:bodyPr/>
        <a:lstStyle/>
        <a:p>
          <a:endParaRPr lang="en-US"/>
        </a:p>
      </dgm:t>
    </dgm:pt>
    <dgm:pt modelId="{B1CBE507-1514-4F0E-BE03-229F3E583DF3}" type="pres">
      <dgm:prSet presAssocID="{377ED839-B096-4B6E-A264-EFF8B3420061}" presName="Name9" presStyleLbl="parChTrans1D2" presStyleIdx="4" presStyleCnt="6"/>
      <dgm:spPr/>
      <dgm:t>
        <a:bodyPr/>
        <a:lstStyle/>
        <a:p>
          <a:endParaRPr lang="en-US"/>
        </a:p>
      </dgm:t>
    </dgm:pt>
    <dgm:pt modelId="{A6FD4B4C-FC3E-4CE2-AA68-236040C41605}" type="pres">
      <dgm:prSet presAssocID="{377ED839-B096-4B6E-A264-EFF8B3420061}" presName="connTx" presStyleLbl="parChTrans1D2" presStyleIdx="4" presStyleCnt="6"/>
      <dgm:spPr/>
      <dgm:t>
        <a:bodyPr/>
        <a:lstStyle/>
        <a:p>
          <a:endParaRPr lang="en-US"/>
        </a:p>
      </dgm:t>
    </dgm:pt>
    <dgm:pt modelId="{81BD93A7-375D-4F5D-9026-AC24A902E7F8}" type="pres">
      <dgm:prSet presAssocID="{52BF29FC-EEA6-4B9E-8EB8-32B0928DF118}" presName="node" presStyleLbl="node1" presStyleIdx="4" presStyleCnt="6">
        <dgm:presLayoutVars>
          <dgm:bulletEnabled val="1"/>
        </dgm:presLayoutVars>
      </dgm:prSet>
      <dgm:spPr/>
      <dgm:t>
        <a:bodyPr/>
        <a:lstStyle/>
        <a:p>
          <a:endParaRPr lang="en-US"/>
        </a:p>
      </dgm:t>
    </dgm:pt>
    <dgm:pt modelId="{4EAC6AFD-88AF-4954-8D8B-20A70E11DC28}" type="pres">
      <dgm:prSet presAssocID="{CA1CC1A3-2B33-4F77-A778-4CA81724CA83}" presName="Name9" presStyleLbl="parChTrans1D2" presStyleIdx="5" presStyleCnt="6"/>
      <dgm:spPr/>
      <dgm:t>
        <a:bodyPr/>
        <a:lstStyle/>
        <a:p>
          <a:endParaRPr lang="en-US"/>
        </a:p>
      </dgm:t>
    </dgm:pt>
    <dgm:pt modelId="{808BE588-0FB8-4154-92BC-6BDE814239A7}" type="pres">
      <dgm:prSet presAssocID="{CA1CC1A3-2B33-4F77-A778-4CA81724CA83}" presName="connTx" presStyleLbl="parChTrans1D2" presStyleIdx="5" presStyleCnt="6"/>
      <dgm:spPr/>
      <dgm:t>
        <a:bodyPr/>
        <a:lstStyle/>
        <a:p>
          <a:endParaRPr lang="en-US"/>
        </a:p>
      </dgm:t>
    </dgm:pt>
    <dgm:pt modelId="{B769A93F-D395-4CB9-838A-578A5913FF16}" type="pres">
      <dgm:prSet presAssocID="{F381F8AD-2523-416B-994D-AD5E123A5769}" presName="node" presStyleLbl="node1" presStyleIdx="5" presStyleCnt="6">
        <dgm:presLayoutVars>
          <dgm:bulletEnabled val="1"/>
        </dgm:presLayoutVars>
      </dgm:prSet>
      <dgm:spPr/>
      <dgm:t>
        <a:bodyPr/>
        <a:lstStyle/>
        <a:p>
          <a:endParaRPr lang="en-US"/>
        </a:p>
      </dgm:t>
    </dgm:pt>
  </dgm:ptLst>
  <dgm:cxnLst>
    <dgm:cxn modelId="{2B1C42C4-FA59-4305-A065-F1CB0E327C5C}" type="presOf" srcId="{52BF29FC-EEA6-4B9E-8EB8-32B0928DF118}" destId="{81BD93A7-375D-4F5D-9026-AC24A902E7F8}" srcOrd="0" destOrd="0" presId="urn:microsoft.com/office/officeart/2005/8/layout/radial1"/>
    <dgm:cxn modelId="{28ACED70-7093-4989-9602-E89BE3234563}" type="presOf" srcId="{F381F8AD-2523-416B-994D-AD5E123A5769}" destId="{B769A93F-D395-4CB9-838A-578A5913FF16}" srcOrd="0" destOrd="0" presId="urn:microsoft.com/office/officeart/2005/8/layout/radial1"/>
    <dgm:cxn modelId="{1E5FFD94-4C7F-4C8C-AB72-210DA2C30EE9}" type="presOf" srcId="{8B107F32-7691-4DB4-8AF0-7E93B510B8B5}" destId="{B381B05B-CF8A-4416-9A97-4FD8AEA277B0}" srcOrd="0" destOrd="0" presId="urn:microsoft.com/office/officeart/2005/8/layout/radial1"/>
    <dgm:cxn modelId="{7147B21B-460C-44C0-B3EA-EE7254AFD328}" type="presOf" srcId="{F0A2968D-F8F3-47A0-9354-3861EE42A500}" destId="{E0B254F3-8A7E-47E8-82F1-A94677D1DB63}" srcOrd="0" destOrd="0" presId="urn:microsoft.com/office/officeart/2005/8/layout/radial1"/>
    <dgm:cxn modelId="{FBEAA2E8-8650-4660-92BA-26FF9946AC79}" type="presOf" srcId="{74DEA205-9968-4F50-B3C5-46126B7168EB}" destId="{0BEFDF13-18EB-45A4-804A-FD6104AFC124}" srcOrd="0" destOrd="0" presId="urn:microsoft.com/office/officeart/2005/8/layout/radial1"/>
    <dgm:cxn modelId="{C6D27764-429A-4B9C-9550-FBF85FF702B9}" type="presOf" srcId="{36620165-4541-4769-9ACE-97DE9FCA5664}" destId="{0FAF7FFB-1BCE-4296-A13E-E17336EA3FF4}" srcOrd="1" destOrd="0" presId="urn:microsoft.com/office/officeart/2005/8/layout/radial1"/>
    <dgm:cxn modelId="{2E750AC6-18A7-46E4-8892-BAAF261C83FA}" type="presOf" srcId="{CA1CC1A3-2B33-4F77-A778-4CA81724CA83}" destId="{808BE588-0FB8-4154-92BC-6BDE814239A7}" srcOrd="1" destOrd="0" presId="urn:microsoft.com/office/officeart/2005/8/layout/radial1"/>
    <dgm:cxn modelId="{726E76AB-9D73-4E49-991E-D9AF4EDAD379}" type="presOf" srcId="{6CC91964-53B6-47FE-94E1-85FAC96702A8}" destId="{40A9611F-7009-462C-A7B2-AB65BA63F929}" srcOrd="0" destOrd="0" presId="urn:microsoft.com/office/officeart/2005/8/layout/radial1"/>
    <dgm:cxn modelId="{5BA75076-245E-44FB-A818-43236279C592}" type="presOf" srcId="{03A6D6E2-7274-48A3-B796-11C4158967CD}" destId="{8CAFC88C-C7F3-4578-B8A1-72667BEBE951}" srcOrd="0" destOrd="0" presId="urn:microsoft.com/office/officeart/2005/8/layout/radial1"/>
    <dgm:cxn modelId="{228BC805-422B-41D5-B76D-11E88B426294}" type="presOf" srcId="{377ED839-B096-4B6E-A264-EFF8B3420061}" destId="{B1CBE507-1514-4F0E-BE03-229F3E583DF3}" srcOrd="0" destOrd="0" presId="urn:microsoft.com/office/officeart/2005/8/layout/radial1"/>
    <dgm:cxn modelId="{FF6F6D63-E781-4D52-A3D2-CF462986FA24}" srcId="{8B107F32-7691-4DB4-8AF0-7E93B510B8B5}" destId="{03A6D6E2-7274-48A3-B796-11C4158967CD}" srcOrd="1" destOrd="0" parTransId="{B3ED408E-3DC8-449F-B600-55F66D563277}" sibTransId="{DCCC7D36-0CDA-44F4-A179-660EE2C87E51}"/>
    <dgm:cxn modelId="{738CF579-29A2-4151-94BA-611FA707CD11}" type="presOf" srcId="{128603D4-932D-45BF-9ABF-5A11448A355C}" destId="{3CF845F0-7F7F-4E13-BDB3-0DF55A0611CE}" srcOrd="1" destOrd="0" presId="urn:microsoft.com/office/officeart/2005/8/layout/radial1"/>
    <dgm:cxn modelId="{734621CF-D786-477B-A973-1FB0933A3B0C}" type="presOf" srcId="{DA35381C-1374-4AFA-8C3A-59AD5D63D934}" destId="{A2B375B6-BD88-4531-AFA5-31CBBA8E5E87}" srcOrd="0" destOrd="0" presId="urn:microsoft.com/office/officeart/2005/8/layout/radial1"/>
    <dgm:cxn modelId="{8D520A98-39EC-4FB5-8939-7D467BC6FB43}" type="presOf" srcId="{B3ED408E-3DC8-449F-B600-55F66D563277}" destId="{75F62244-3ED8-4C93-9D00-65D898239849}" srcOrd="0" destOrd="0" presId="urn:microsoft.com/office/officeart/2005/8/layout/radial1"/>
    <dgm:cxn modelId="{7003A2AB-9652-4F1F-B9C1-975A19739F9B}" type="presOf" srcId="{DEEA4462-9051-48E4-9BCC-EF917963B34B}" destId="{4A128140-1229-451F-9548-54A6584EF985}" srcOrd="0" destOrd="0" presId="urn:microsoft.com/office/officeart/2005/8/layout/radial1"/>
    <dgm:cxn modelId="{3E94C911-7FD1-4ED8-9EF1-0B34C87C73E8}" type="presOf" srcId="{F0A2968D-F8F3-47A0-9354-3861EE42A500}" destId="{50435EE2-F29C-409C-A03F-000CEF42C172}" srcOrd="1" destOrd="0" presId="urn:microsoft.com/office/officeart/2005/8/layout/radial1"/>
    <dgm:cxn modelId="{BC42A528-A957-47DE-8072-53BED2F8FE21}" type="presOf" srcId="{36620165-4541-4769-9ACE-97DE9FCA5664}" destId="{D812E161-7234-4AC8-9895-C0865D980B67}" srcOrd="0" destOrd="0" presId="urn:microsoft.com/office/officeart/2005/8/layout/radial1"/>
    <dgm:cxn modelId="{CF19EB63-A375-431C-A5B9-B6FC29430D91}" srcId="{8B107F32-7691-4DB4-8AF0-7E93B510B8B5}" destId="{6CC91964-53B6-47FE-94E1-85FAC96702A8}" srcOrd="3" destOrd="0" parTransId="{F0A2968D-F8F3-47A0-9354-3861EE42A500}" sibTransId="{EC2CF817-E387-4E8A-8626-1847ADCB4BBD}"/>
    <dgm:cxn modelId="{F88B85F6-08B2-4321-9A18-6DBB05A5DC6C}" srcId="{8B107F32-7691-4DB4-8AF0-7E93B510B8B5}" destId="{74DEA205-9968-4F50-B3C5-46126B7168EB}" srcOrd="2" destOrd="0" parTransId="{128603D4-932D-45BF-9ABF-5A11448A355C}" sibTransId="{4AC40365-D4E6-4558-A344-B40A3ED145BE}"/>
    <dgm:cxn modelId="{B13B0B3F-C53E-4DD5-BBBA-A6EB22F350F5}" srcId="{8B107F32-7691-4DB4-8AF0-7E93B510B8B5}" destId="{DA35381C-1374-4AFA-8C3A-59AD5D63D934}" srcOrd="0" destOrd="0" parTransId="{36620165-4541-4769-9ACE-97DE9FCA5664}" sibTransId="{BF74DD67-F603-4BD5-A407-60683157CDAF}"/>
    <dgm:cxn modelId="{41089E1D-76E6-488C-B75E-21FCF2805CDA}" type="presOf" srcId="{128603D4-932D-45BF-9ABF-5A11448A355C}" destId="{9F9C012E-5F84-4F45-BB42-08CA5DF0068D}" srcOrd="0" destOrd="0" presId="urn:microsoft.com/office/officeart/2005/8/layout/radial1"/>
    <dgm:cxn modelId="{BFF2A923-B553-4F9A-AECB-EC7D9B9C3437}" type="presOf" srcId="{377ED839-B096-4B6E-A264-EFF8B3420061}" destId="{A6FD4B4C-FC3E-4CE2-AA68-236040C41605}" srcOrd="1" destOrd="0" presId="urn:microsoft.com/office/officeart/2005/8/layout/radial1"/>
    <dgm:cxn modelId="{E4DD2954-BD69-4675-B8BD-DFAC7AE88702}" srcId="{8B107F32-7691-4DB4-8AF0-7E93B510B8B5}" destId="{52BF29FC-EEA6-4B9E-8EB8-32B0928DF118}" srcOrd="4" destOrd="0" parTransId="{377ED839-B096-4B6E-A264-EFF8B3420061}" sibTransId="{3971B3FD-BCDD-4E32-AE2F-B6FC29365A78}"/>
    <dgm:cxn modelId="{C56F78A8-5F62-49C7-B350-4CC1E735D82B}" type="presOf" srcId="{CA1CC1A3-2B33-4F77-A778-4CA81724CA83}" destId="{4EAC6AFD-88AF-4954-8D8B-20A70E11DC28}" srcOrd="0" destOrd="0" presId="urn:microsoft.com/office/officeart/2005/8/layout/radial1"/>
    <dgm:cxn modelId="{F894D3E7-A4DA-4058-8FFB-16BD03DD1D19}" srcId="{DEEA4462-9051-48E4-9BCC-EF917963B34B}" destId="{8B107F32-7691-4DB4-8AF0-7E93B510B8B5}" srcOrd="0" destOrd="0" parTransId="{65EA3E4B-ED79-4A95-9B22-06BD546593F1}" sibTransId="{186BCB72-D1FB-4AAB-BF88-B489D53FC38F}"/>
    <dgm:cxn modelId="{B571C266-ABD1-4742-825C-2AF02C4D75AD}" type="presOf" srcId="{B3ED408E-3DC8-449F-B600-55F66D563277}" destId="{069F03D7-FDC3-4977-8555-41450F462846}" srcOrd="1" destOrd="0" presId="urn:microsoft.com/office/officeart/2005/8/layout/radial1"/>
    <dgm:cxn modelId="{90A0C501-FCFD-4C20-AB30-BF7D2CF35D29}" srcId="{8B107F32-7691-4DB4-8AF0-7E93B510B8B5}" destId="{F381F8AD-2523-416B-994D-AD5E123A5769}" srcOrd="5" destOrd="0" parTransId="{CA1CC1A3-2B33-4F77-A778-4CA81724CA83}" sibTransId="{1AC64765-03C6-4FC3-A1A3-679E0A20054D}"/>
    <dgm:cxn modelId="{6D24A871-5462-4DB8-94DA-93145E7A9A51}" type="presParOf" srcId="{4A128140-1229-451F-9548-54A6584EF985}" destId="{B381B05B-CF8A-4416-9A97-4FD8AEA277B0}" srcOrd="0" destOrd="0" presId="urn:microsoft.com/office/officeart/2005/8/layout/radial1"/>
    <dgm:cxn modelId="{484B4628-A6CA-43E6-A6C7-7C0A85450EED}" type="presParOf" srcId="{4A128140-1229-451F-9548-54A6584EF985}" destId="{D812E161-7234-4AC8-9895-C0865D980B67}" srcOrd="1" destOrd="0" presId="urn:microsoft.com/office/officeart/2005/8/layout/radial1"/>
    <dgm:cxn modelId="{F546C07F-16ED-4F20-BD8F-32AD681807EC}" type="presParOf" srcId="{D812E161-7234-4AC8-9895-C0865D980B67}" destId="{0FAF7FFB-1BCE-4296-A13E-E17336EA3FF4}" srcOrd="0" destOrd="0" presId="urn:microsoft.com/office/officeart/2005/8/layout/radial1"/>
    <dgm:cxn modelId="{669C9559-4E41-4CD9-BFF2-1AD0425DBE81}" type="presParOf" srcId="{4A128140-1229-451F-9548-54A6584EF985}" destId="{A2B375B6-BD88-4531-AFA5-31CBBA8E5E87}" srcOrd="2" destOrd="0" presId="urn:microsoft.com/office/officeart/2005/8/layout/radial1"/>
    <dgm:cxn modelId="{4244F8C3-CA59-4E7E-AAD8-C1454C9C6092}" type="presParOf" srcId="{4A128140-1229-451F-9548-54A6584EF985}" destId="{75F62244-3ED8-4C93-9D00-65D898239849}" srcOrd="3" destOrd="0" presId="urn:microsoft.com/office/officeart/2005/8/layout/radial1"/>
    <dgm:cxn modelId="{0FBC1133-FC1E-4369-A73F-F2F3EE110DCC}" type="presParOf" srcId="{75F62244-3ED8-4C93-9D00-65D898239849}" destId="{069F03D7-FDC3-4977-8555-41450F462846}" srcOrd="0" destOrd="0" presId="urn:microsoft.com/office/officeart/2005/8/layout/radial1"/>
    <dgm:cxn modelId="{741BAD6F-F55F-4D07-9C5C-E23F8D01476C}" type="presParOf" srcId="{4A128140-1229-451F-9548-54A6584EF985}" destId="{8CAFC88C-C7F3-4578-B8A1-72667BEBE951}" srcOrd="4" destOrd="0" presId="urn:microsoft.com/office/officeart/2005/8/layout/radial1"/>
    <dgm:cxn modelId="{E0E6F7F9-93FC-4F09-A39E-C62F9361290A}" type="presParOf" srcId="{4A128140-1229-451F-9548-54A6584EF985}" destId="{9F9C012E-5F84-4F45-BB42-08CA5DF0068D}" srcOrd="5" destOrd="0" presId="urn:microsoft.com/office/officeart/2005/8/layout/radial1"/>
    <dgm:cxn modelId="{D8C7D214-F826-4554-8E34-FBA662C77820}" type="presParOf" srcId="{9F9C012E-5F84-4F45-BB42-08CA5DF0068D}" destId="{3CF845F0-7F7F-4E13-BDB3-0DF55A0611CE}" srcOrd="0" destOrd="0" presId="urn:microsoft.com/office/officeart/2005/8/layout/radial1"/>
    <dgm:cxn modelId="{29B0668B-3B49-4FE1-9E20-0CB9459B13A2}" type="presParOf" srcId="{4A128140-1229-451F-9548-54A6584EF985}" destId="{0BEFDF13-18EB-45A4-804A-FD6104AFC124}" srcOrd="6" destOrd="0" presId="urn:microsoft.com/office/officeart/2005/8/layout/radial1"/>
    <dgm:cxn modelId="{4D0C3DB6-E5E3-4EC5-BFBB-05034CEBAC0C}" type="presParOf" srcId="{4A128140-1229-451F-9548-54A6584EF985}" destId="{E0B254F3-8A7E-47E8-82F1-A94677D1DB63}" srcOrd="7" destOrd="0" presId="urn:microsoft.com/office/officeart/2005/8/layout/radial1"/>
    <dgm:cxn modelId="{688C3B61-88DC-4FC7-9AC3-21463959C6A2}" type="presParOf" srcId="{E0B254F3-8A7E-47E8-82F1-A94677D1DB63}" destId="{50435EE2-F29C-409C-A03F-000CEF42C172}" srcOrd="0" destOrd="0" presId="urn:microsoft.com/office/officeart/2005/8/layout/radial1"/>
    <dgm:cxn modelId="{67A4FC8A-D816-4CA3-92A2-0E1FD57B24B5}" type="presParOf" srcId="{4A128140-1229-451F-9548-54A6584EF985}" destId="{40A9611F-7009-462C-A7B2-AB65BA63F929}" srcOrd="8" destOrd="0" presId="urn:microsoft.com/office/officeart/2005/8/layout/radial1"/>
    <dgm:cxn modelId="{2F02CEEB-6BF0-42ED-BA9C-98F5C0B4B59B}" type="presParOf" srcId="{4A128140-1229-451F-9548-54A6584EF985}" destId="{B1CBE507-1514-4F0E-BE03-229F3E583DF3}" srcOrd="9" destOrd="0" presId="urn:microsoft.com/office/officeart/2005/8/layout/radial1"/>
    <dgm:cxn modelId="{47D04DE7-F73D-4066-836A-F4054303C0F4}" type="presParOf" srcId="{B1CBE507-1514-4F0E-BE03-229F3E583DF3}" destId="{A6FD4B4C-FC3E-4CE2-AA68-236040C41605}" srcOrd="0" destOrd="0" presId="urn:microsoft.com/office/officeart/2005/8/layout/radial1"/>
    <dgm:cxn modelId="{A2D8DFB9-F624-4432-8DB4-8F9975B876E8}" type="presParOf" srcId="{4A128140-1229-451F-9548-54A6584EF985}" destId="{81BD93A7-375D-4F5D-9026-AC24A902E7F8}" srcOrd="10" destOrd="0" presId="urn:microsoft.com/office/officeart/2005/8/layout/radial1"/>
    <dgm:cxn modelId="{4DAF0FD4-6A7D-4E3C-9FC7-520424732FE7}" type="presParOf" srcId="{4A128140-1229-451F-9548-54A6584EF985}" destId="{4EAC6AFD-88AF-4954-8D8B-20A70E11DC28}" srcOrd="11" destOrd="0" presId="urn:microsoft.com/office/officeart/2005/8/layout/radial1"/>
    <dgm:cxn modelId="{CA9E0543-26C9-459C-93DD-34FBE15027D7}" type="presParOf" srcId="{4EAC6AFD-88AF-4954-8D8B-20A70E11DC28}" destId="{808BE588-0FB8-4154-92BC-6BDE814239A7}" srcOrd="0" destOrd="0" presId="urn:microsoft.com/office/officeart/2005/8/layout/radial1"/>
    <dgm:cxn modelId="{7A29F569-4C99-4310-A263-786CBEF430BD}" type="presParOf" srcId="{4A128140-1229-451F-9548-54A6584EF985}" destId="{B769A93F-D395-4CB9-838A-578A5913FF16}" srcOrd="12" destOrd="0" presId="urn:microsoft.com/office/officeart/2005/8/layout/radial1"/>
  </dgm:cxnLst>
  <dgm:bg/>
  <dgm:whole/>
</dgm:dataModel>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3037523" cy="464662"/>
          </a:xfrm>
          <a:prstGeom prst="rect">
            <a:avLst/>
          </a:prstGeom>
        </p:spPr>
        <p:txBody>
          <a:bodyPr vert="horz" lIns="93175" tIns="46588" rIns="93175" bIns="46588" rtlCol="0"/>
          <a:lstStyle>
            <a:lvl1pPr algn="l">
              <a:defRPr sz="1200">
                <a:cs typeface="Arial" charset="0"/>
              </a:defRPr>
            </a:lvl1pPr>
          </a:lstStyle>
          <a:p>
            <a:pPr>
              <a:defRPr/>
            </a:pPr>
            <a:endParaRPr lang="en-US"/>
          </a:p>
        </p:txBody>
      </p:sp>
      <p:sp>
        <p:nvSpPr>
          <p:cNvPr id="3" name="Date Placeholder 2"/>
          <p:cNvSpPr>
            <a:spLocks noGrp="1"/>
          </p:cNvSpPr>
          <p:nvPr>
            <p:ph type="dt" sz="quarter" idx="1"/>
          </p:nvPr>
        </p:nvSpPr>
        <p:spPr>
          <a:xfrm>
            <a:off x="3971292" y="2"/>
            <a:ext cx="3037523" cy="464662"/>
          </a:xfrm>
          <a:prstGeom prst="rect">
            <a:avLst/>
          </a:prstGeom>
        </p:spPr>
        <p:txBody>
          <a:bodyPr vert="horz" lIns="93175" tIns="46588" rIns="93175" bIns="46588" rtlCol="0"/>
          <a:lstStyle>
            <a:lvl1pPr algn="r">
              <a:defRPr sz="1200">
                <a:cs typeface="Arial" charset="0"/>
              </a:defRPr>
            </a:lvl1pPr>
          </a:lstStyle>
          <a:p>
            <a:pPr>
              <a:defRPr/>
            </a:pPr>
            <a:fld id="{3C89208E-C1DC-40D0-B0E9-01314929EAD7}" type="datetimeFigureOut">
              <a:rPr lang="en-US"/>
              <a:pPr>
                <a:defRPr/>
              </a:pPr>
              <a:t>8/16/2011</a:t>
            </a:fld>
            <a:endParaRPr lang="en-US" dirty="0"/>
          </a:p>
        </p:txBody>
      </p:sp>
      <p:sp>
        <p:nvSpPr>
          <p:cNvPr id="4" name="Footer Placeholder 3"/>
          <p:cNvSpPr>
            <a:spLocks noGrp="1"/>
          </p:cNvSpPr>
          <p:nvPr>
            <p:ph type="ftr" sz="quarter" idx="2"/>
          </p:nvPr>
        </p:nvSpPr>
        <p:spPr>
          <a:xfrm>
            <a:off x="1" y="8830155"/>
            <a:ext cx="3037523" cy="464662"/>
          </a:xfrm>
          <a:prstGeom prst="rect">
            <a:avLst/>
          </a:prstGeom>
        </p:spPr>
        <p:txBody>
          <a:bodyPr vert="horz" lIns="93175" tIns="46588" rIns="93175" bIns="46588" rtlCol="0" anchor="b"/>
          <a:lstStyle>
            <a:lvl1pPr algn="l">
              <a:defRPr sz="1200">
                <a:cs typeface="Arial" charset="0"/>
              </a:defRPr>
            </a:lvl1pPr>
          </a:lstStyle>
          <a:p>
            <a:pPr>
              <a:defRPr/>
            </a:pPr>
            <a:endParaRPr lang="en-US"/>
          </a:p>
        </p:txBody>
      </p:sp>
      <p:sp>
        <p:nvSpPr>
          <p:cNvPr id="5" name="Slide Number Placeholder 4"/>
          <p:cNvSpPr>
            <a:spLocks noGrp="1"/>
          </p:cNvSpPr>
          <p:nvPr>
            <p:ph type="sldNum" sz="quarter" idx="3"/>
          </p:nvPr>
        </p:nvSpPr>
        <p:spPr>
          <a:xfrm>
            <a:off x="3971292" y="8830155"/>
            <a:ext cx="3037523" cy="464662"/>
          </a:xfrm>
          <a:prstGeom prst="rect">
            <a:avLst/>
          </a:prstGeom>
        </p:spPr>
        <p:txBody>
          <a:bodyPr vert="horz" lIns="93175" tIns="46588" rIns="93175" bIns="46588" rtlCol="0" anchor="b"/>
          <a:lstStyle>
            <a:lvl1pPr algn="r">
              <a:defRPr sz="1200">
                <a:cs typeface="Arial" charset="0"/>
              </a:defRPr>
            </a:lvl1pPr>
          </a:lstStyle>
          <a:p>
            <a:pPr>
              <a:defRPr/>
            </a:pPr>
            <a:fld id="{679E18FC-6F27-490E-9E07-1A07C962DED4}"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3037523" cy="464662"/>
          </a:xfrm>
          <a:prstGeom prst="rect">
            <a:avLst/>
          </a:prstGeom>
        </p:spPr>
        <p:txBody>
          <a:bodyPr vert="horz" lIns="93175" tIns="46588" rIns="93175" bIns="46588" rtlCol="0"/>
          <a:lstStyle>
            <a:lvl1pPr algn="l">
              <a:defRPr sz="1200">
                <a:cs typeface="Arial" charset="0"/>
              </a:defRPr>
            </a:lvl1pPr>
          </a:lstStyle>
          <a:p>
            <a:pPr>
              <a:defRPr/>
            </a:pPr>
            <a:endParaRPr lang="en-US"/>
          </a:p>
        </p:txBody>
      </p:sp>
      <p:sp>
        <p:nvSpPr>
          <p:cNvPr id="3" name="Date Placeholder 2"/>
          <p:cNvSpPr>
            <a:spLocks noGrp="1"/>
          </p:cNvSpPr>
          <p:nvPr>
            <p:ph type="dt" idx="1"/>
          </p:nvPr>
        </p:nvSpPr>
        <p:spPr>
          <a:xfrm>
            <a:off x="3971292" y="2"/>
            <a:ext cx="3037523" cy="464662"/>
          </a:xfrm>
          <a:prstGeom prst="rect">
            <a:avLst/>
          </a:prstGeom>
        </p:spPr>
        <p:txBody>
          <a:bodyPr vert="horz" lIns="93175" tIns="46588" rIns="93175" bIns="46588" rtlCol="0"/>
          <a:lstStyle>
            <a:lvl1pPr algn="r">
              <a:defRPr sz="1200">
                <a:cs typeface="Arial" charset="0"/>
              </a:defRPr>
            </a:lvl1pPr>
          </a:lstStyle>
          <a:p>
            <a:pPr>
              <a:defRPr/>
            </a:pPr>
            <a:fld id="{CF029DE1-8D35-4E6D-B610-733215FD146F}" type="datetimeFigureOut">
              <a:rPr lang="en-US"/>
              <a:pPr>
                <a:defRPr/>
              </a:pPr>
              <a:t>8/16/2011</a:t>
            </a:fld>
            <a:endParaRPr lang="en-US" dirty="0"/>
          </a:p>
        </p:txBody>
      </p:sp>
      <p:sp>
        <p:nvSpPr>
          <p:cNvPr id="4" name="Slide Image Placeholder 3"/>
          <p:cNvSpPr>
            <a:spLocks noGrp="1" noRot="1" noChangeAspect="1"/>
          </p:cNvSpPr>
          <p:nvPr>
            <p:ph type="sldImg" idx="2"/>
          </p:nvPr>
        </p:nvSpPr>
        <p:spPr>
          <a:xfrm>
            <a:off x="1182688" y="698500"/>
            <a:ext cx="4645025" cy="3484563"/>
          </a:xfrm>
          <a:prstGeom prst="rect">
            <a:avLst/>
          </a:prstGeom>
          <a:noFill/>
          <a:ln w="12700">
            <a:solidFill>
              <a:prstClr val="black"/>
            </a:solidFill>
          </a:ln>
        </p:spPr>
        <p:txBody>
          <a:bodyPr vert="horz" lIns="93175" tIns="46588" rIns="93175" bIns="46588" rtlCol="0" anchor="ctr"/>
          <a:lstStyle/>
          <a:p>
            <a:pPr lvl="0"/>
            <a:endParaRPr lang="en-US" noProof="0" dirty="0"/>
          </a:p>
        </p:txBody>
      </p:sp>
      <p:sp>
        <p:nvSpPr>
          <p:cNvPr id="5" name="Notes Placeholder 4"/>
          <p:cNvSpPr>
            <a:spLocks noGrp="1"/>
          </p:cNvSpPr>
          <p:nvPr>
            <p:ph type="body" sz="quarter" idx="3"/>
          </p:nvPr>
        </p:nvSpPr>
        <p:spPr>
          <a:xfrm>
            <a:off x="700723" y="4415079"/>
            <a:ext cx="5608954" cy="4183539"/>
          </a:xfrm>
          <a:prstGeom prst="rect">
            <a:avLst/>
          </a:prstGeom>
        </p:spPr>
        <p:txBody>
          <a:bodyPr vert="horz" lIns="93175" tIns="46588" rIns="93175" bIns="46588"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1" y="8830155"/>
            <a:ext cx="3037523" cy="464662"/>
          </a:xfrm>
          <a:prstGeom prst="rect">
            <a:avLst/>
          </a:prstGeom>
        </p:spPr>
        <p:txBody>
          <a:bodyPr vert="horz" lIns="93175" tIns="46588" rIns="93175" bIns="46588" rtlCol="0" anchor="b"/>
          <a:lstStyle>
            <a:lvl1pPr algn="l">
              <a:defRPr sz="1200">
                <a:cs typeface="Arial" charset="0"/>
              </a:defRPr>
            </a:lvl1pPr>
          </a:lstStyle>
          <a:p>
            <a:pPr>
              <a:defRPr/>
            </a:pPr>
            <a:endParaRPr lang="en-US"/>
          </a:p>
        </p:txBody>
      </p:sp>
      <p:sp>
        <p:nvSpPr>
          <p:cNvPr id="7" name="Slide Number Placeholder 6"/>
          <p:cNvSpPr>
            <a:spLocks noGrp="1"/>
          </p:cNvSpPr>
          <p:nvPr>
            <p:ph type="sldNum" sz="quarter" idx="5"/>
          </p:nvPr>
        </p:nvSpPr>
        <p:spPr>
          <a:xfrm>
            <a:off x="3971292" y="8830155"/>
            <a:ext cx="3037523" cy="464662"/>
          </a:xfrm>
          <a:prstGeom prst="rect">
            <a:avLst/>
          </a:prstGeom>
        </p:spPr>
        <p:txBody>
          <a:bodyPr vert="horz" lIns="93175" tIns="46588" rIns="93175" bIns="46588" rtlCol="0" anchor="b"/>
          <a:lstStyle>
            <a:lvl1pPr algn="r">
              <a:defRPr sz="1200">
                <a:cs typeface="Arial" charset="0"/>
              </a:defRPr>
            </a:lvl1pPr>
          </a:lstStyle>
          <a:p>
            <a:pPr>
              <a:defRPr/>
            </a:pPr>
            <a:fld id="{9176483F-95EF-4070-8901-618D60F9FCDB}"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Welcome</a:t>
            </a:r>
          </a:p>
          <a:p>
            <a:endParaRPr lang="en-US" dirty="0" smtClean="0"/>
          </a:p>
          <a:p>
            <a:r>
              <a:rPr lang="en-US" dirty="0" smtClean="0"/>
              <a:t>Intro</a:t>
            </a:r>
            <a:r>
              <a:rPr lang="en-US" baseline="0" dirty="0" smtClean="0"/>
              <a:t>duction to MC2 STEM </a:t>
            </a:r>
          </a:p>
          <a:p>
            <a:endParaRPr lang="en-US" baseline="0" dirty="0" smtClean="0"/>
          </a:p>
          <a:p>
            <a:r>
              <a:rPr lang="en-US" baseline="0" dirty="0" smtClean="0"/>
              <a:t>STEM Curriculum</a:t>
            </a:r>
          </a:p>
          <a:p>
            <a:endParaRPr lang="en-US" baseline="0" dirty="0" smtClean="0"/>
          </a:p>
          <a:p>
            <a:r>
              <a:rPr lang="en-US" dirty="0" smtClean="0"/>
              <a:t>FABLAB</a:t>
            </a:r>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9176483F-95EF-4070-8901-618D60F9FCDB}" type="slidenum">
              <a:rPr lang="en-US" smtClean="0"/>
              <a:pPr>
                <a:defRPr/>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Explain motive behind three sites, the investment from partners and its impact locally</a:t>
            </a:r>
          </a:p>
          <a:p>
            <a:pPr>
              <a:buFontTx/>
              <a:buChar char="•"/>
            </a:pPr>
            <a:r>
              <a:rPr lang="en-US" dirty="0" smtClean="0"/>
              <a:t>Building on partnerships, </a:t>
            </a:r>
          </a:p>
          <a:p>
            <a:pPr>
              <a:buFontTx/>
              <a:buChar char="•"/>
            </a:pPr>
            <a:r>
              <a:rPr lang="en-US" dirty="0" smtClean="0"/>
              <a:t>community exposure</a:t>
            </a:r>
          </a:p>
          <a:p>
            <a:pPr>
              <a:buFontTx/>
              <a:buChar char="•"/>
            </a:pPr>
            <a:r>
              <a:rPr lang="en-US" dirty="0" smtClean="0"/>
              <a:t>communication skills</a:t>
            </a:r>
          </a:p>
          <a:p>
            <a:pPr>
              <a:buFontTx/>
              <a:buChar char="•"/>
            </a:pPr>
            <a:r>
              <a:rPr lang="en-US" dirty="0" smtClean="0"/>
              <a:t>responsibility  </a:t>
            </a:r>
          </a:p>
        </p:txBody>
      </p:sp>
      <p:sp>
        <p:nvSpPr>
          <p:cNvPr id="399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801373A-AD85-4055-A247-2F55A34D4F46}" type="slidenum">
              <a:rPr lang="en-US" smtClean="0"/>
              <a:pPr/>
              <a:t>15</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Explain motive behind three sites, the investment from partners and its impact locally</a:t>
            </a:r>
          </a:p>
          <a:p>
            <a:pPr>
              <a:buFontTx/>
              <a:buChar char="•"/>
            </a:pPr>
            <a:r>
              <a:rPr lang="en-US" smtClean="0"/>
              <a:t>Building on partnerships, </a:t>
            </a:r>
          </a:p>
          <a:p>
            <a:pPr>
              <a:buFontTx/>
              <a:buChar char="•"/>
            </a:pPr>
            <a:r>
              <a:rPr lang="en-US" smtClean="0"/>
              <a:t>community exposure</a:t>
            </a:r>
          </a:p>
          <a:p>
            <a:pPr>
              <a:buFontTx/>
              <a:buChar char="•"/>
            </a:pPr>
            <a:r>
              <a:rPr lang="en-US" smtClean="0"/>
              <a:t>communication skills</a:t>
            </a:r>
          </a:p>
          <a:p>
            <a:pPr>
              <a:buFontTx/>
              <a:buChar char="•"/>
            </a:pPr>
            <a:r>
              <a:rPr lang="en-US" smtClean="0"/>
              <a:t>responsibility  </a:t>
            </a:r>
          </a:p>
        </p:txBody>
      </p:sp>
      <p:sp>
        <p:nvSpPr>
          <p:cNvPr id="399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801373A-AD85-4055-A247-2F55A34D4F46}" type="slidenum">
              <a:rPr lang="en-US" smtClean="0"/>
              <a:pPr/>
              <a:t>16</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1F99B853-5243-4B7F-9ACB-DDF26AF1CE51}" type="slidenum">
              <a:rPr lang="en-US" smtClean="0"/>
              <a:pPr/>
              <a:t>17</a:t>
            </a:fld>
            <a:endParaRPr lang="en-US" smtClean="0"/>
          </a:p>
        </p:txBody>
      </p:sp>
      <p:sp>
        <p:nvSpPr>
          <p:cNvPr id="460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608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Explain motive behind three sites, the investment from partners and its impact locally</a:t>
            </a:r>
          </a:p>
          <a:p>
            <a:pPr>
              <a:buFontTx/>
              <a:buChar char="•"/>
            </a:pPr>
            <a:r>
              <a:rPr lang="en-US" smtClean="0"/>
              <a:t>Building on partnerships, </a:t>
            </a:r>
          </a:p>
          <a:p>
            <a:pPr>
              <a:buFontTx/>
              <a:buChar char="•"/>
            </a:pPr>
            <a:r>
              <a:rPr lang="en-US" smtClean="0"/>
              <a:t>community exposure</a:t>
            </a:r>
          </a:p>
          <a:p>
            <a:pPr>
              <a:buFontTx/>
              <a:buChar char="•"/>
            </a:pPr>
            <a:r>
              <a:rPr lang="en-US" smtClean="0"/>
              <a:t>communication skills</a:t>
            </a:r>
          </a:p>
          <a:p>
            <a:pPr>
              <a:buFontTx/>
              <a:buChar char="•"/>
            </a:pPr>
            <a:r>
              <a:rPr lang="en-US" smtClean="0"/>
              <a:t>responsibility  </a:t>
            </a:r>
          </a:p>
        </p:txBody>
      </p:sp>
      <p:sp>
        <p:nvSpPr>
          <p:cNvPr id="399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801373A-AD85-4055-A247-2F55A34D4F46}" type="slidenum">
              <a:rPr lang="en-US" smtClean="0"/>
              <a:pPr/>
              <a:t>2</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09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01D4DCC-36F8-433D-9238-F454DB12FCD5}" type="slidenum">
              <a:rPr lang="en-US" smtClean="0"/>
              <a:pPr/>
              <a:t>4</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BE6DF659-2C8D-4F33-A220-81DE817A3CED}" type="slidenum">
              <a:rPr lang="en-US" smtClean="0"/>
              <a:pPr/>
              <a:t>8</a:t>
            </a:fld>
            <a:endParaRPr lang="en-US" smtClean="0"/>
          </a:p>
        </p:txBody>
      </p:sp>
      <p:sp>
        <p:nvSpPr>
          <p:cNvPr id="4505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506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19E428FA-9BA8-495D-9F9C-25657B142AFE}" type="slidenum">
              <a:rPr lang="en-US" smtClean="0"/>
              <a:pPr/>
              <a:t>9</a:t>
            </a:fld>
            <a:endParaRPr lang="en-US" smtClean="0"/>
          </a:p>
        </p:txBody>
      </p:sp>
      <p:sp>
        <p:nvSpPr>
          <p:cNvPr id="4198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198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3C3B3025-A9BF-4CAF-89EB-CA761AED37D0}" type="slidenum">
              <a:rPr lang="en-US" smtClean="0"/>
              <a:pPr/>
              <a:t>10</a:t>
            </a:fld>
            <a:endParaRPr lang="en-US" smtClean="0"/>
          </a:p>
        </p:txBody>
      </p:sp>
      <p:sp>
        <p:nvSpPr>
          <p:cNvPr id="4403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403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21161B6D-919F-46EB-A4D8-13F9B3BAA91B}" type="slidenum">
              <a:rPr lang="en-US" smtClean="0"/>
              <a:pPr/>
              <a:t>11</a:t>
            </a:fld>
            <a:endParaRPr lang="en-US" smtClean="0"/>
          </a:p>
        </p:txBody>
      </p:sp>
      <p:sp>
        <p:nvSpPr>
          <p:cNvPr id="4301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301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Explain motive behind three sites, the investment from partners and its impact locally</a:t>
            </a:r>
          </a:p>
          <a:p>
            <a:pPr>
              <a:buFontTx/>
              <a:buChar char="•"/>
            </a:pPr>
            <a:r>
              <a:rPr lang="en-US" smtClean="0"/>
              <a:t>Building on partnerships, </a:t>
            </a:r>
          </a:p>
          <a:p>
            <a:pPr>
              <a:buFontTx/>
              <a:buChar char="•"/>
            </a:pPr>
            <a:r>
              <a:rPr lang="en-US" smtClean="0"/>
              <a:t>community exposure</a:t>
            </a:r>
          </a:p>
          <a:p>
            <a:pPr>
              <a:buFontTx/>
              <a:buChar char="•"/>
            </a:pPr>
            <a:r>
              <a:rPr lang="en-US" smtClean="0"/>
              <a:t>communication skills</a:t>
            </a:r>
          </a:p>
          <a:p>
            <a:pPr>
              <a:buFontTx/>
              <a:buChar char="•"/>
            </a:pPr>
            <a:r>
              <a:rPr lang="en-US" smtClean="0"/>
              <a:t>responsibility  </a:t>
            </a:r>
          </a:p>
        </p:txBody>
      </p:sp>
      <p:sp>
        <p:nvSpPr>
          <p:cNvPr id="399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801373A-AD85-4055-A247-2F55A34D4F46}" type="slidenum">
              <a:rPr lang="en-US" smtClean="0"/>
              <a:pPr/>
              <a:t>13</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Explain motive behind three sites, the investment from partners and its impact locally</a:t>
            </a:r>
          </a:p>
          <a:p>
            <a:pPr>
              <a:buFontTx/>
              <a:buChar char="•"/>
            </a:pPr>
            <a:r>
              <a:rPr lang="en-US" smtClean="0"/>
              <a:t>Building on partnerships, </a:t>
            </a:r>
          </a:p>
          <a:p>
            <a:pPr>
              <a:buFontTx/>
              <a:buChar char="•"/>
            </a:pPr>
            <a:r>
              <a:rPr lang="en-US" smtClean="0"/>
              <a:t>community exposure</a:t>
            </a:r>
          </a:p>
          <a:p>
            <a:pPr>
              <a:buFontTx/>
              <a:buChar char="•"/>
            </a:pPr>
            <a:r>
              <a:rPr lang="en-US" smtClean="0"/>
              <a:t>communication skills</a:t>
            </a:r>
          </a:p>
          <a:p>
            <a:pPr>
              <a:buFontTx/>
              <a:buChar char="•"/>
            </a:pPr>
            <a:r>
              <a:rPr lang="en-US" smtClean="0"/>
              <a:t>responsibility  </a:t>
            </a:r>
          </a:p>
        </p:txBody>
      </p:sp>
      <p:sp>
        <p:nvSpPr>
          <p:cNvPr id="399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801373A-AD85-4055-A247-2F55A34D4F46}" type="slidenum">
              <a:rPr lang="en-US" smtClean="0"/>
              <a:pPr/>
              <a:t>14</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1422400"/>
            <a:ext cx="9147175" cy="5435600"/>
            <a:chOff x="0" y="896"/>
            <a:chExt cx="5762" cy="3424"/>
          </a:xfrm>
        </p:grpSpPr>
        <p:grpSp>
          <p:nvGrpSpPr>
            <p:cNvPr id="5" name="Group 3"/>
            <p:cNvGrpSpPr>
              <a:grpSpLocks/>
            </p:cNvGrpSpPr>
            <p:nvPr userDrawn="1"/>
          </p:nvGrpSpPr>
          <p:grpSpPr bwMode="auto">
            <a:xfrm>
              <a:off x="20" y="896"/>
              <a:ext cx="5742" cy="3424"/>
              <a:chOff x="20" y="896"/>
              <a:chExt cx="5742" cy="3424"/>
            </a:xfrm>
          </p:grpSpPr>
          <p:sp>
            <p:nvSpPr>
              <p:cNvPr id="142" name="Freeform 4"/>
              <p:cNvSpPr>
                <a:spLocks/>
              </p:cNvSpPr>
              <p:nvPr userDrawn="1"/>
            </p:nvSpPr>
            <p:spPr bwMode="hidden">
              <a:xfrm>
                <a:off x="1399" y="1116"/>
                <a:ext cx="2815" cy="2110"/>
              </a:xfrm>
              <a:custGeom>
                <a:avLst/>
                <a:gdLst/>
                <a:ahLst/>
                <a:cxnLst>
                  <a:cxn ang="0">
                    <a:pos x="950" y="85"/>
                  </a:cxn>
                  <a:cxn ang="0">
                    <a:pos x="628" y="438"/>
                  </a:cxn>
                  <a:cxn ang="0">
                    <a:pos x="66" y="471"/>
                  </a:cxn>
                  <a:cxn ang="0">
                    <a:pos x="0" y="627"/>
                  </a:cxn>
                  <a:cxn ang="0">
                    <a:pos x="372" y="1026"/>
                  </a:cxn>
                  <a:cxn ang="0">
                    <a:pos x="611" y="902"/>
                  </a:cxn>
                  <a:cxn ang="0">
                    <a:pos x="992" y="1085"/>
                  </a:cxn>
                  <a:cxn ang="0">
                    <a:pos x="1116" y="1339"/>
                  </a:cxn>
                  <a:cxn ang="0">
                    <a:pos x="1083" y="1450"/>
                  </a:cxn>
                  <a:cxn ang="0">
                    <a:pos x="1124" y="1659"/>
                  </a:cxn>
                  <a:cxn ang="0">
                    <a:pos x="1149" y="1999"/>
                  </a:cxn>
                  <a:cxn ang="0">
                    <a:pos x="1463" y="2110"/>
                  </a:cxn>
                  <a:cxn ang="0">
                    <a:pos x="1686" y="2025"/>
                  </a:cxn>
                  <a:cxn ang="0">
                    <a:pos x="1603" y="1777"/>
                  </a:cxn>
                  <a:cxn ang="0">
                    <a:pos x="1991" y="1555"/>
                  </a:cxn>
                  <a:cxn ang="0">
                    <a:pos x="2281" y="1542"/>
                  </a:cxn>
                  <a:cxn ang="0">
                    <a:pos x="2446" y="1359"/>
                  </a:cxn>
                  <a:cxn ang="0">
                    <a:pos x="2361" y="1001"/>
                  </a:cxn>
                  <a:cxn ang="0">
                    <a:pos x="2606" y="893"/>
                  </a:cxn>
                  <a:cxn ang="0">
                    <a:pos x="2815" y="454"/>
                  </a:cxn>
                  <a:cxn ang="0">
                    <a:pos x="2518" y="0"/>
                  </a:cxn>
                </a:cxnLst>
                <a:rect l="0" t="0" r="r" b="b"/>
                <a:pathLst>
                  <a:path w="2815" h="2110">
                    <a:moveTo>
                      <a:pt x="950" y="85"/>
                    </a:moveTo>
                    <a:lnTo>
                      <a:pt x="628" y="438"/>
                    </a:lnTo>
                    <a:lnTo>
                      <a:pt x="66" y="471"/>
                    </a:lnTo>
                    <a:lnTo>
                      <a:pt x="0" y="627"/>
                    </a:lnTo>
                    <a:lnTo>
                      <a:pt x="372" y="1026"/>
                    </a:lnTo>
                    <a:lnTo>
                      <a:pt x="611" y="902"/>
                    </a:lnTo>
                    <a:lnTo>
                      <a:pt x="992" y="1085"/>
                    </a:lnTo>
                    <a:lnTo>
                      <a:pt x="1116" y="1339"/>
                    </a:lnTo>
                    <a:lnTo>
                      <a:pt x="1083" y="1450"/>
                    </a:lnTo>
                    <a:lnTo>
                      <a:pt x="1124" y="1659"/>
                    </a:lnTo>
                    <a:lnTo>
                      <a:pt x="1149" y="1999"/>
                    </a:lnTo>
                    <a:lnTo>
                      <a:pt x="1463" y="2110"/>
                    </a:lnTo>
                    <a:lnTo>
                      <a:pt x="1686" y="2025"/>
                    </a:lnTo>
                    <a:lnTo>
                      <a:pt x="1603" y="1777"/>
                    </a:lnTo>
                    <a:lnTo>
                      <a:pt x="1991" y="1555"/>
                    </a:lnTo>
                    <a:lnTo>
                      <a:pt x="2281" y="1542"/>
                    </a:lnTo>
                    <a:lnTo>
                      <a:pt x="2446" y="1359"/>
                    </a:lnTo>
                    <a:lnTo>
                      <a:pt x="2361" y="1001"/>
                    </a:lnTo>
                    <a:lnTo>
                      <a:pt x="2606" y="893"/>
                    </a:lnTo>
                    <a:lnTo>
                      <a:pt x="2815" y="454"/>
                    </a:lnTo>
                    <a:lnTo>
                      <a:pt x="2518" y="0"/>
                    </a:lnTo>
                  </a:path>
                </a:pathLst>
              </a:custGeom>
              <a:noFill/>
              <a:ln w="15240" cap="flat" cmpd="sng">
                <a:solidFill>
                  <a:schemeClr val="bg2"/>
                </a:solidFill>
                <a:prstDash val="solid"/>
                <a:round/>
                <a:headEnd type="none" w="med" len="med"/>
                <a:tailEnd type="none" w="med" len="med"/>
              </a:ln>
              <a:effectLst/>
            </p:spPr>
            <p:txBody>
              <a:bodyPr/>
              <a:lstStyle/>
              <a:p>
                <a:pPr>
                  <a:defRPr/>
                </a:pPr>
                <a:endParaRPr lang="en-US" dirty="0"/>
              </a:p>
            </p:txBody>
          </p:sp>
          <p:sp>
            <p:nvSpPr>
              <p:cNvPr id="143" name="Freeform 5"/>
              <p:cNvSpPr>
                <a:spLocks/>
              </p:cNvSpPr>
              <p:nvPr userDrawn="1"/>
            </p:nvSpPr>
            <p:spPr bwMode="hidden">
              <a:xfrm>
                <a:off x="672" y="1116"/>
                <a:ext cx="3966" cy="2366"/>
              </a:xfrm>
              <a:custGeom>
                <a:avLst/>
                <a:gdLst/>
                <a:ahLst/>
                <a:cxnLst>
                  <a:cxn ang="0">
                    <a:pos x="1423" y="65"/>
                  </a:cxn>
                  <a:cxn ang="0">
                    <a:pos x="1148" y="262"/>
                  </a:cxn>
                  <a:cxn ang="0">
                    <a:pos x="934" y="216"/>
                  </a:cxn>
                  <a:cxn ang="0">
                    <a:pos x="529" y="314"/>
                  </a:cxn>
                  <a:cxn ang="0">
                    <a:pos x="174" y="327"/>
                  </a:cxn>
                  <a:cxn ang="0">
                    <a:pos x="0" y="628"/>
                  </a:cxn>
                  <a:cxn ang="0">
                    <a:pos x="91" y="726"/>
                  </a:cxn>
                  <a:cxn ang="0">
                    <a:pos x="231" y="654"/>
                  </a:cxn>
                  <a:cxn ang="0">
                    <a:pos x="430" y="687"/>
                  </a:cxn>
                  <a:cxn ang="0">
                    <a:pos x="504" y="850"/>
                  </a:cxn>
                  <a:cxn ang="0">
                    <a:pos x="347" y="1020"/>
                  </a:cxn>
                  <a:cxn ang="0">
                    <a:pos x="529" y="1144"/>
                  </a:cxn>
                  <a:cxn ang="0">
                    <a:pos x="727" y="1105"/>
                  </a:cxn>
                  <a:cxn ang="0">
                    <a:pos x="901" y="1216"/>
                  </a:cxn>
                  <a:cxn ang="0">
                    <a:pos x="1256" y="1229"/>
                  </a:cxn>
                  <a:cxn ang="0">
                    <a:pos x="1611" y="1425"/>
                  </a:cxn>
                  <a:cxn ang="0">
                    <a:pos x="1694" y="1673"/>
                  </a:cxn>
                  <a:cxn ang="0">
                    <a:pos x="1619" y="2118"/>
                  </a:cxn>
                  <a:cxn ang="0">
                    <a:pos x="1694" y="2268"/>
                  </a:cxn>
                  <a:cxn ang="0">
                    <a:pos x="2132" y="2242"/>
                  </a:cxn>
                  <a:cxn ang="0">
                    <a:pos x="2289" y="2366"/>
                  </a:cxn>
                  <a:cxn ang="0">
                    <a:pos x="2594" y="2046"/>
                  </a:cxn>
                  <a:cxn ang="0">
                    <a:pos x="2537" y="1817"/>
                  </a:cxn>
                  <a:cxn ang="0">
                    <a:pos x="2818" y="1673"/>
                  </a:cxn>
                  <a:cxn ang="0">
                    <a:pos x="3016" y="1719"/>
                  </a:cxn>
                  <a:cxn ang="0">
                    <a:pos x="3280" y="1615"/>
                  </a:cxn>
                  <a:cxn ang="0">
                    <a:pos x="3405" y="1174"/>
                  </a:cxn>
                  <a:cxn ang="0">
                    <a:pos x="3643" y="922"/>
                  </a:cxn>
                  <a:cxn ang="0">
                    <a:pos x="3966" y="896"/>
                  </a:cxn>
                  <a:cxn ang="0">
                    <a:pos x="3908" y="733"/>
                  </a:cxn>
                  <a:cxn ang="0">
                    <a:pos x="3669" y="563"/>
                  </a:cxn>
                  <a:cxn ang="0">
                    <a:pos x="3817" y="210"/>
                  </a:cxn>
                  <a:cxn ang="0">
                    <a:pos x="3590" y="0"/>
                  </a:cxn>
                </a:cxnLst>
                <a:rect l="0" t="0" r="r" b="b"/>
                <a:pathLst>
                  <a:path w="3966" h="2366">
                    <a:moveTo>
                      <a:pt x="1423" y="65"/>
                    </a:moveTo>
                    <a:lnTo>
                      <a:pt x="1148" y="262"/>
                    </a:lnTo>
                    <a:lnTo>
                      <a:pt x="934" y="216"/>
                    </a:lnTo>
                    <a:lnTo>
                      <a:pt x="529" y="314"/>
                    </a:lnTo>
                    <a:lnTo>
                      <a:pt x="174" y="327"/>
                    </a:lnTo>
                    <a:lnTo>
                      <a:pt x="0" y="628"/>
                    </a:lnTo>
                    <a:lnTo>
                      <a:pt x="91" y="726"/>
                    </a:lnTo>
                    <a:lnTo>
                      <a:pt x="231" y="654"/>
                    </a:lnTo>
                    <a:lnTo>
                      <a:pt x="430" y="687"/>
                    </a:lnTo>
                    <a:lnTo>
                      <a:pt x="504" y="850"/>
                    </a:lnTo>
                    <a:lnTo>
                      <a:pt x="347" y="1020"/>
                    </a:lnTo>
                    <a:lnTo>
                      <a:pt x="529" y="1144"/>
                    </a:lnTo>
                    <a:lnTo>
                      <a:pt x="727" y="1105"/>
                    </a:lnTo>
                    <a:lnTo>
                      <a:pt x="901" y="1216"/>
                    </a:lnTo>
                    <a:lnTo>
                      <a:pt x="1256" y="1229"/>
                    </a:lnTo>
                    <a:lnTo>
                      <a:pt x="1611" y="1425"/>
                    </a:lnTo>
                    <a:lnTo>
                      <a:pt x="1694" y="1673"/>
                    </a:lnTo>
                    <a:lnTo>
                      <a:pt x="1619" y="2118"/>
                    </a:lnTo>
                    <a:lnTo>
                      <a:pt x="1694" y="2268"/>
                    </a:lnTo>
                    <a:lnTo>
                      <a:pt x="2132" y="2242"/>
                    </a:lnTo>
                    <a:lnTo>
                      <a:pt x="2289" y="2366"/>
                    </a:lnTo>
                    <a:lnTo>
                      <a:pt x="2594" y="2046"/>
                    </a:lnTo>
                    <a:lnTo>
                      <a:pt x="2537" y="1817"/>
                    </a:lnTo>
                    <a:lnTo>
                      <a:pt x="2818" y="1673"/>
                    </a:lnTo>
                    <a:lnTo>
                      <a:pt x="3016" y="1719"/>
                    </a:lnTo>
                    <a:lnTo>
                      <a:pt x="3280" y="1615"/>
                    </a:lnTo>
                    <a:lnTo>
                      <a:pt x="3405" y="1174"/>
                    </a:lnTo>
                    <a:lnTo>
                      <a:pt x="3643" y="922"/>
                    </a:lnTo>
                    <a:lnTo>
                      <a:pt x="3966" y="896"/>
                    </a:lnTo>
                    <a:lnTo>
                      <a:pt x="3908" y="733"/>
                    </a:lnTo>
                    <a:lnTo>
                      <a:pt x="3669" y="563"/>
                    </a:lnTo>
                    <a:lnTo>
                      <a:pt x="3817" y="210"/>
                    </a:lnTo>
                    <a:lnTo>
                      <a:pt x="3590" y="0"/>
                    </a:lnTo>
                  </a:path>
                </a:pathLst>
              </a:custGeom>
              <a:noFill/>
              <a:ln w="16510" cap="flat" cmpd="sng">
                <a:solidFill>
                  <a:schemeClr val="bg2"/>
                </a:solidFill>
                <a:prstDash val="solid"/>
                <a:round/>
                <a:headEnd type="none" w="med" len="med"/>
                <a:tailEnd type="none" w="med" len="med"/>
              </a:ln>
              <a:effectLst/>
            </p:spPr>
            <p:txBody>
              <a:bodyPr/>
              <a:lstStyle/>
              <a:p>
                <a:pPr>
                  <a:defRPr/>
                </a:pPr>
                <a:endParaRPr lang="en-US" dirty="0"/>
              </a:p>
            </p:txBody>
          </p:sp>
          <p:sp>
            <p:nvSpPr>
              <p:cNvPr id="144" name="Freeform 6"/>
              <p:cNvSpPr>
                <a:spLocks/>
              </p:cNvSpPr>
              <p:nvPr userDrawn="1"/>
            </p:nvSpPr>
            <p:spPr bwMode="hidden">
              <a:xfrm>
                <a:off x="20" y="1069"/>
                <a:ext cx="5732" cy="3107"/>
              </a:xfrm>
              <a:custGeom>
                <a:avLst/>
                <a:gdLst/>
                <a:ahLst/>
                <a:cxnLst>
                  <a:cxn ang="0">
                    <a:pos x="81" y="0"/>
                  </a:cxn>
                  <a:cxn ang="0">
                    <a:pos x="133" y="328"/>
                  </a:cxn>
                  <a:cxn ang="0">
                    <a:pos x="0" y="666"/>
                  </a:cxn>
                  <a:cxn ang="0">
                    <a:pos x="83" y="1221"/>
                  </a:cxn>
                  <a:cxn ang="0">
                    <a:pos x="413" y="1515"/>
                  </a:cxn>
                  <a:cxn ang="0">
                    <a:pos x="881" y="1700"/>
                  </a:cxn>
                  <a:cxn ang="0">
                    <a:pos x="1440" y="1651"/>
                  </a:cxn>
                  <a:cxn ang="0">
                    <a:pos x="1755" y="1940"/>
                  </a:cxn>
                  <a:cxn ang="0">
                    <a:pos x="1653" y="2126"/>
                  </a:cxn>
                  <a:cxn ang="0">
                    <a:pos x="1136" y="2142"/>
                  </a:cxn>
                  <a:cxn ang="0">
                    <a:pos x="911" y="2021"/>
                  </a:cxn>
                  <a:cxn ang="0">
                    <a:pos x="739" y="2142"/>
                  </a:cxn>
                  <a:cxn ang="0">
                    <a:pos x="954" y="2524"/>
                  </a:cxn>
                  <a:cxn ang="0">
                    <a:pos x="973" y="2905"/>
                  </a:cxn>
                  <a:cxn ang="0">
                    <a:pos x="1511" y="3107"/>
                  </a:cxn>
                  <a:cxn ang="0">
                    <a:pos x="1644" y="2922"/>
                  </a:cxn>
                  <a:cxn ang="0">
                    <a:pos x="2077" y="2797"/>
                  </a:cxn>
                  <a:cxn ang="0">
                    <a:pos x="2610" y="2962"/>
                  </a:cxn>
                  <a:cxn ang="0">
                    <a:pos x="3222" y="2812"/>
                  </a:cxn>
                  <a:cxn ang="0">
                    <a:pos x="3443" y="2922"/>
                  </a:cxn>
                  <a:cxn ang="0">
                    <a:pos x="3861" y="2648"/>
                  </a:cxn>
                  <a:cxn ang="0">
                    <a:pos x="4125" y="2311"/>
                  </a:cxn>
                  <a:cxn ang="0">
                    <a:pos x="4369" y="2318"/>
                  </a:cxn>
                  <a:cxn ang="0">
                    <a:pos x="4554" y="2445"/>
                  </a:cxn>
                  <a:cxn ang="0">
                    <a:pos x="5015" y="2142"/>
                  </a:cxn>
                  <a:cxn ang="0">
                    <a:pos x="5404" y="2185"/>
                  </a:cxn>
                  <a:cxn ang="0">
                    <a:pos x="5732" y="2069"/>
                  </a:cxn>
                </a:cxnLst>
                <a:rect l="0" t="0" r="r" b="b"/>
                <a:pathLst>
                  <a:path w="5732" h="3107">
                    <a:moveTo>
                      <a:pt x="81" y="0"/>
                    </a:moveTo>
                    <a:lnTo>
                      <a:pt x="133" y="328"/>
                    </a:lnTo>
                    <a:lnTo>
                      <a:pt x="0" y="666"/>
                    </a:lnTo>
                    <a:lnTo>
                      <a:pt x="83" y="1221"/>
                    </a:lnTo>
                    <a:lnTo>
                      <a:pt x="413" y="1515"/>
                    </a:lnTo>
                    <a:lnTo>
                      <a:pt x="881" y="1700"/>
                    </a:lnTo>
                    <a:lnTo>
                      <a:pt x="1440" y="1651"/>
                    </a:lnTo>
                    <a:lnTo>
                      <a:pt x="1755" y="1940"/>
                    </a:lnTo>
                    <a:lnTo>
                      <a:pt x="1653" y="2126"/>
                    </a:lnTo>
                    <a:lnTo>
                      <a:pt x="1136" y="2142"/>
                    </a:lnTo>
                    <a:lnTo>
                      <a:pt x="911" y="2021"/>
                    </a:lnTo>
                    <a:lnTo>
                      <a:pt x="739" y="2142"/>
                    </a:lnTo>
                    <a:lnTo>
                      <a:pt x="954" y="2524"/>
                    </a:lnTo>
                    <a:lnTo>
                      <a:pt x="973" y="2905"/>
                    </a:lnTo>
                    <a:lnTo>
                      <a:pt x="1511" y="3107"/>
                    </a:lnTo>
                    <a:lnTo>
                      <a:pt x="1644" y="2922"/>
                    </a:lnTo>
                    <a:lnTo>
                      <a:pt x="2077" y="2797"/>
                    </a:lnTo>
                    <a:lnTo>
                      <a:pt x="2610" y="2962"/>
                    </a:lnTo>
                    <a:lnTo>
                      <a:pt x="3222" y="2812"/>
                    </a:lnTo>
                    <a:lnTo>
                      <a:pt x="3443" y="2922"/>
                    </a:lnTo>
                    <a:lnTo>
                      <a:pt x="3861" y="2648"/>
                    </a:lnTo>
                    <a:lnTo>
                      <a:pt x="4125" y="2311"/>
                    </a:lnTo>
                    <a:lnTo>
                      <a:pt x="4369" y="2318"/>
                    </a:lnTo>
                    <a:lnTo>
                      <a:pt x="4554" y="2445"/>
                    </a:lnTo>
                    <a:lnTo>
                      <a:pt x="5015" y="2142"/>
                    </a:lnTo>
                    <a:lnTo>
                      <a:pt x="5404" y="2185"/>
                    </a:lnTo>
                    <a:lnTo>
                      <a:pt x="5732" y="2069"/>
                    </a:lnTo>
                  </a:path>
                </a:pathLst>
              </a:custGeom>
              <a:noFill/>
              <a:ln w="16510" cap="flat" cmpd="sng">
                <a:solidFill>
                  <a:schemeClr val="bg2"/>
                </a:solidFill>
                <a:prstDash val="solid"/>
                <a:round/>
                <a:headEnd type="none" w="med" len="med"/>
                <a:tailEnd type="none" w="med" len="med"/>
              </a:ln>
              <a:effectLst/>
            </p:spPr>
            <p:txBody>
              <a:bodyPr/>
              <a:lstStyle/>
              <a:p>
                <a:pPr>
                  <a:defRPr/>
                </a:pPr>
                <a:endParaRPr lang="en-US" dirty="0"/>
              </a:p>
            </p:txBody>
          </p:sp>
          <p:sp>
            <p:nvSpPr>
              <p:cNvPr id="145" name="Freeform 7"/>
              <p:cNvSpPr>
                <a:spLocks/>
              </p:cNvSpPr>
              <p:nvPr userDrawn="1"/>
            </p:nvSpPr>
            <p:spPr bwMode="hidden">
              <a:xfrm>
                <a:off x="242" y="1145"/>
                <a:ext cx="5512" cy="2760"/>
              </a:xfrm>
              <a:custGeom>
                <a:avLst/>
                <a:gdLst/>
                <a:ahLst/>
                <a:cxnLst>
                  <a:cxn ang="0">
                    <a:pos x="240" y="0"/>
                  </a:cxn>
                  <a:cxn ang="0">
                    <a:pos x="0" y="336"/>
                  </a:cxn>
                  <a:cxn ang="0">
                    <a:pos x="82" y="821"/>
                  </a:cxn>
                  <a:cxn ang="0">
                    <a:pos x="243" y="873"/>
                  </a:cxn>
                  <a:cxn ang="0">
                    <a:pos x="473" y="1087"/>
                  </a:cxn>
                  <a:cxn ang="0">
                    <a:pos x="557" y="1441"/>
                  </a:cxn>
                  <a:cxn ang="0">
                    <a:pos x="839" y="1499"/>
                  </a:cxn>
                  <a:cxn ang="0">
                    <a:pos x="1258" y="1349"/>
                  </a:cxn>
                  <a:cxn ang="0">
                    <a:pos x="1307" y="1493"/>
                  </a:cxn>
                  <a:cxn ang="0">
                    <a:pos x="1621" y="1513"/>
                  </a:cxn>
                  <a:cxn ang="0">
                    <a:pos x="1862" y="1865"/>
                  </a:cxn>
                  <a:cxn ang="0">
                    <a:pos x="1668" y="2166"/>
                  </a:cxn>
                  <a:cxn ang="0">
                    <a:pos x="1308" y="2217"/>
                  </a:cxn>
                  <a:cxn ang="0">
                    <a:pos x="992" y="2172"/>
                  </a:cxn>
                  <a:cxn ang="0">
                    <a:pos x="903" y="2244"/>
                  </a:cxn>
                  <a:cxn ang="0">
                    <a:pos x="1008" y="2415"/>
                  </a:cxn>
                  <a:cxn ang="0">
                    <a:pos x="992" y="2538"/>
                  </a:cxn>
                  <a:cxn ang="0">
                    <a:pos x="1137" y="2760"/>
                  </a:cxn>
                  <a:cxn ang="0">
                    <a:pos x="1661" y="2623"/>
                  </a:cxn>
                  <a:cxn ang="0">
                    <a:pos x="1725" y="2492"/>
                  </a:cxn>
                  <a:cxn ang="0">
                    <a:pos x="1895" y="2551"/>
                  </a:cxn>
                  <a:cxn ang="0">
                    <a:pos x="2338" y="2448"/>
                  </a:cxn>
                  <a:cxn ang="0">
                    <a:pos x="2443" y="2714"/>
                  </a:cxn>
                  <a:cxn ang="0">
                    <a:pos x="2870" y="2541"/>
                  </a:cxn>
                  <a:cxn ang="0">
                    <a:pos x="3264" y="2591"/>
                  </a:cxn>
                  <a:cxn ang="0">
                    <a:pos x="3522" y="2427"/>
                  </a:cxn>
                  <a:cxn ang="0">
                    <a:pos x="3594" y="2081"/>
                  </a:cxn>
                  <a:cxn ang="0">
                    <a:pos x="4013" y="2087"/>
                  </a:cxn>
                  <a:cxn ang="0">
                    <a:pos x="4070" y="1924"/>
                  </a:cxn>
                  <a:cxn ang="0">
                    <a:pos x="4239" y="1931"/>
                  </a:cxn>
                  <a:cxn ang="0">
                    <a:pos x="4465" y="2094"/>
                  </a:cxn>
                  <a:cxn ang="0">
                    <a:pos x="4836" y="1814"/>
                  </a:cxn>
                  <a:cxn ang="0">
                    <a:pos x="5225" y="1785"/>
                  </a:cxn>
                  <a:cxn ang="0">
                    <a:pos x="5367" y="1571"/>
                  </a:cxn>
                  <a:cxn ang="0">
                    <a:pos x="5512" y="1585"/>
                  </a:cxn>
                </a:cxnLst>
                <a:rect l="0" t="0" r="r" b="b"/>
                <a:pathLst>
                  <a:path w="5512" h="2760">
                    <a:moveTo>
                      <a:pt x="240" y="0"/>
                    </a:moveTo>
                    <a:lnTo>
                      <a:pt x="0" y="336"/>
                    </a:lnTo>
                    <a:lnTo>
                      <a:pt x="82" y="821"/>
                    </a:lnTo>
                    <a:lnTo>
                      <a:pt x="243" y="873"/>
                    </a:lnTo>
                    <a:lnTo>
                      <a:pt x="473" y="1087"/>
                    </a:lnTo>
                    <a:lnTo>
                      <a:pt x="557" y="1441"/>
                    </a:lnTo>
                    <a:lnTo>
                      <a:pt x="839" y="1499"/>
                    </a:lnTo>
                    <a:lnTo>
                      <a:pt x="1258" y="1349"/>
                    </a:lnTo>
                    <a:lnTo>
                      <a:pt x="1307" y="1493"/>
                    </a:lnTo>
                    <a:lnTo>
                      <a:pt x="1621" y="1513"/>
                    </a:lnTo>
                    <a:lnTo>
                      <a:pt x="1862" y="1865"/>
                    </a:lnTo>
                    <a:lnTo>
                      <a:pt x="1668" y="2166"/>
                    </a:lnTo>
                    <a:lnTo>
                      <a:pt x="1308" y="2217"/>
                    </a:lnTo>
                    <a:lnTo>
                      <a:pt x="992" y="2172"/>
                    </a:lnTo>
                    <a:lnTo>
                      <a:pt x="903" y="2244"/>
                    </a:lnTo>
                    <a:lnTo>
                      <a:pt x="1008" y="2415"/>
                    </a:lnTo>
                    <a:lnTo>
                      <a:pt x="992" y="2538"/>
                    </a:lnTo>
                    <a:lnTo>
                      <a:pt x="1137" y="2760"/>
                    </a:lnTo>
                    <a:lnTo>
                      <a:pt x="1661" y="2623"/>
                    </a:lnTo>
                    <a:lnTo>
                      <a:pt x="1725" y="2492"/>
                    </a:lnTo>
                    <a:lnTo>
                      <a:pt x="1895" y="2551"/>
                    </a:lnTo>
                    <a:lnTo>
                      <a:pt x="2338" y="2448"/>
                    </a:lnTo>
                    <a:lnTo>
                      <a:pt x="2443" y="2714"/>
                    </a:lnTo>
                    <a:lnTo>
                      <a:pt x="2870" y="2541"/>
                    </a:lnTo>
                    <a:lnTo>
                      <a:pt x="3264" y="2591"/>
                    </a:lnTo>
                    <a:lnTo>
                      <a:pt x="3522" y="2427"/>
                    </a:lnTo>
                    <a:lnTo>
                      <a:pt x="3594" y="2081"/>
                    </a:lnTo>
                    <a:lnTo>
                      <a:pt x="4013" y="2087"/>
                    </a:lnTo>
                    <a:lnTo>
                      <a:pt x="4070" y="1924"/>
                    </a:lnTo>
                    <a:lnTo>
                      <a:pt x="4239" y="1931"/>
                    </a:lnTo>
                    <a:lnTo>
                      <a:pt x="4465" y="2094"/>
                    </a:lnTo>
                    <a:lnTo>
                      <a:pt x="4836" y="1814"/>
                    </a:lnTo>
                    <a:lnTo>
                      <a:pt x="5225" y="1785"/>
                    </a:lnTo>
                    <a:lnTo>
                      <a:pt x="5367" y="1571"/>
                    </a:lnTo>
                    <a:lnTo>
                      <a:pt x="5512" y="1585"/>
                    </a:lnTo>
                  </a:path>
                </a:pathLst>
              </a:custGeom>
              <a:noFill/>
              <a:ln w="15240" cap="flat" cmpd="sng">
                <a:solidFill>
                  <a:schemeClr val="bg2"/>
                </a:solidFill>
                <a:prstDash val="solid"/>
                <a:round/>
                <a:headEnd type="none" w="med" len="med"/>
                <a:tailEnd type="none" w="med" len="med"/>
              </a:ln>
              <a:effectLst/>
            </p:spPr>
            <p:txBody>
              <a:bodyPr/>
              <a:lstStyle/>
              <a:p>
                <a:pPr>
                  <a:defRPr/>
                </a:pPr>
                <a:endParaRPr lang="en-US" dirty="0"/>
              </a:p>
            </p:txBody>
          </p:sp>
          <p:sp>
            <p:nvSpPr>
              <p:cNvPr id="146" name="Freeform 8"/>
              <p:cNvSpPr>
                <a:spLocks/>
              </p:cNvSpPr>
              <p:nvPr userDrawn="1"/>
            </p:nvSpPr>
            <p:spPr bwMode="hidden">
              <a:xfrm>
                <a:off x="4840" y="984"/>
                <a:ext cx="790" cy="1189"/>
              </a:xfrm>
              <a:custGeom>
                <a:avLst/>
                <a:gdLst/>
                <a:ahLst/>
                <a:cxnLst>
                  <a:cxn ang="0">
                    <a:pos x="139" y="0"/>
                  </a:cxn>
                  <a:cxn ang="0">
                    <a:pos x="210" y="233"/>
                  </a:cxn>
                  <a:cxn ang="0">
                    <a:pos x="159" y="643"/>
                  </a:cxn>
                  <a:cxn ang="0">
                    <a:pos x="454" y="771"/>
                  </a:cxn>
                  <a:cxn ang="0">
                    <a:pos x="605" y="1046"/>
                  </a:cxn>
                  <a:cxn ang="0">
                    <a:pos x="790" y="1189"/>
                  </a:cxn>
                  <a:cxn ang="0">
                    <a:pos x="540" y="1111"/>
                  </a:cxn>
                  <a:cxn ang="0">
                    <a:pos x="363" y="883"/>
                  </a:cxn>
                  <a:cxn ang="0">
                    <a:pos x="139" y="852"/>
                  </a:cxn>
                  <a:cxn ang="0">
                    <a:pos x="0" y="499"/>
                  </a:cxn>
                  <a:cxn ang="0">
                    <a:pos x="48" y="209"/>
                  </a:cxn>
                </a:cxnLst>
                <a:rect l="0" t="0" r="r" b="b"/>
                <a:pathLst>
                  <a:path w="790" h="1189">
                    <a:moveTo>
                      <a:pt x="139" y="0"/>
                    </a:moveTo>
                    <a:lnTo>
                      <a:pt x="210" y="233"/>
                    </a:lnTo>
                    <a:lnTo>
                      <a:pt x="159" y="643"/>
                    </a:lnTo>
                    <a:lnTo>
                      <a:pt x="454" y="771"/>
                    </a:lnTo>
                    <a:lnTo>
                      <a:pt x="605" y="1046"/>
                    </a:lnTo>
                    <a:lnTo>
                      <a:pt x="790" y="1189"/>
                    </a:lnTo>
                    <a:lnTo>
                      <a:pt x="540" y="1111"/>
                    </a:lnTo>
                    <a:lnTo>
                      <a:pt x="363" y="883"/>
                    </a:lnTo>
                    <a:lnTo>
                      <a:pt x="139" y="852"/>
                    </a:lnTo>
                    <a:lnTo>
                      <a:pt x="0" y="499"/>
                    </a:lnTo>
                    <a:lnTo>
                      <a:pt x="48" y="209"/>
                    </a:lnTo>
                  </a:path>
                </a:pathLst>
              </a:custGeom>
              <a:noFill/>
              <a:ln w="15240" cap="flat" cmpd="sng">
                <a:solidFill>
                  <a:schemeClr val="bg2"/>
                </a:solidFill>
                <a:prstDash val="solid"/>
                <a:round/>
                <a:headEnd type="none" w="med" len="med"/>
                <a:tailEnd type="none" w="med" len="med"/>
              </a:ln>
              <a:effectLst/>
            </p:spPr>
            <p:txBody>
              <a:bodyPr/>
              <a:lstStyle/>
              <a:p>
                <a:pPr>
                  <a:defRPr/>
                </a:pPr>
                <a:endParaRPr lang="en-US" dirty="0"/>
              </a:p>
            </p:txBody>
          </p:sp>
          <p:sp>
            <p:nvSpPr>
              <p:cNvPr id="147" name="Freeform 9"/>
              <p:cNvSpPr>
                <a:spLocks/>
              </p:cNvSpPr>
              <p:nvPr userDrawn="1"/>
            </p:nvSpPr>
            <p:spPr bwMode="hidden">
              <a:xfrm>
                <a:off x="5173" y="896"/>
                <a:ext cx="579" cy="1117"/>
              </a:xfrm>
              <a:custGeom>
                <a:avLst/>
                <a:gdLst/>
                <a:ahLst/>
                <a:cxnLst>
                  <a:cxn ang="0">
                    <a:pos x="0" y="0"/>
                  </a:cxn>
                  <a:cxn ang="0">
                    <a:pos x="128" y="328"/>
                  </a:cxn>
                  <a:cxn ang="0">
                    <a:pos x="9" y="659"/>
                  </a:cxn>
                  <a:cxn ang="0">
                    <a:pos x="40" y="763"/>
                  </a:cxn>
                  <a:cxn ang="0">
                    <a:pos x="234" y="739"/>
                  </a:cxn>
                  <a:cxn ang="0">
                    <a:pos x="344" y="1055"/>
                  </a:cxn>
                  <a:cxn ang="0">
                    <a:pos x="579" y="1117"/>
                  </a:cxn>
                </a:cxnLst>
                <a:rect l="0" t="0" r="r" b="b"/>
                <a:pathLst>
                  <a:path w="579" h="1117">
                    <a:moveTo>
                      <a:pt x="0" y="0"/>
                    </a:moveTo>
                    <a:lnTo>
                      <a:pt x="128" y="328"/>
                    </a:lnTo>
                    <a:lnTo>
                      <a:pt x="9" y="659"/>
                    </a:lnTo>
                    <a:lnTo>
                      <a:pt x="40" y="763"/>
                    </a:lnTo>
                    <a:lnTo>
                      <a:pt x="234" y="739"/>
                    </a:lnTo>
                    <a:lnTo>
                      <a:pt x="344" y="1055"/>
                    </a:lnTo>
                    <a:lnTo>
                      <a:pt x="579" y="1117"/>
                    </a:lnTo>
                  </a:path>
                </a:pathLst>
              </a:custGeom>
              <a:noFill/>
              <a:ln w="16510" cap="flat" cmpd="sng">
                <a:solidFill>
                  <a:schemeClr val="bg2"/>
                </a:solidFill>
                <a:prstDash val="solid"/>
                <a:round/>
                <a:headEnd type="none" w="med" len="med"/>
                <a:tailEnd type="none" w="med" len="med"/>
              </a:ln>
              <a:effectLst/>
            </p:spPr>
            <p:txBody>
              <a:bodyPr/>
              <a:lstStyle/>
              <a:p>
                <a:pPr>
                  <a:defRPr/>
                </a:pPr>
                <a:endParaRPr lang="en-US" dirty="0"/>
              </a:p>
            </p:txBody>
          </p:sp>
          <p:sp>
            <p:nvSpPr>
              <p:cNvPr id="148" name="Freeform 10"/>
              <p:cNvSpPr>
                <a:spLocks/>
              </p:cNvSpPr>
              <p:nvPr userDrawn="1"/>
            </p:nvSpPr>
            <p:spPr bwMode="hidden">
              <a:xfrm>
                <a:off x="3291" y="968"/>
                <a:ext cx="2471" cy="2396"/>
              </a:xfrm>
              <a:custGeom>
                <a:avLst/>
                <a:gdLst/>
                <a:ahLst/>
                <a:cxnLst>
                  <a:cxn ang="0">
                    <a:pos x="1118" y="0"/>
                  </a:cxn>
                  <a:cxn ang="0">
                    <a:pos x="1179" y="225"/>
                  </a:cxn>
                  <a:cxn ang="0">
                    <a:pos x="1393" y="339"/>
                  </a:cxn>
                  <a:cxn ang="0">
                    <a:pos x="1404" y="548"/>
                  </a:cxn>
                  <a:cxn ang="0">
                    <a:pos x="1342" y="732"/>
                  </a:cxn>
                  <a:cxn ang="0">
                    <a:pos x="1434" y="925"/>
                  </a:cxn>
                  <a:cxn ang="0">
                    <a:pos x="1455" y="1109"/>
                  </a:cxn>
                  <a:cxn ang="0">
                    <a:pos x="1311" y="1142"/>
                  </a:cxn>
                  <a:cxn ang="0">
                    <a:pos x="926" y="1384"/>
                  </a:cxn>
                  <a:cxn ang="0">
                    <a:pos x="975" y="1456"/>
                  </a:cxn>
                  <a:cxn ang="0">
                    <a:pos x="956" y="1624"/>
                  </a:cxn>
                  <a:cxn ang="0">
                    <a:pos x="782" y="1817"/>
                  </a:cxn>
                  <a:cxn ang="0">
                    <a:pos x="539" y="1978"/>
                  </a:cxn>
                  <a:cxn ang="0">
                    <a:pos x="152" y="2026"/>
                  </a:cxn>
                  <a:cxn ang="0">
                    <a:pos x="19" y="2251"/>
                  </a:cxn>
                  <a:cxn ang="0">
                    <a:pos x="0" y="2396"/>
                  </a:cxn>
                  <a:cxn ang="0">
                    <a:pos x="213" y="2179"/>
                  </a:cxn>
                  <a:cxn ang="0">
                    <a:pos x="629" y="2090"/>
                  </a:cxn>
                  <a:cxn ang="0">
                    <a:pos x="894" y="1906"/>
                  </a:cxn>
                  <a:cxn ang="0">
                    <a:pos x="1230" y="1986"/>
                  </a:cxn>
                  <a:cxn ang="0">
                    <a:pos x="1668" y="1906"/>
                  </a:cxn>
                  <a:cxn ang="0">
                    <a:pos x="1983" y="1745"/>
                  </a:cxn>
                  <a:cxn ang="0">
                    <a:pos x="2014" y="1600"/>
                  </a:cxn>
                  <a:cxn ang="0">
                    <a:pos x="2237" y="1496"/>
                  </a:cxn>
                  <a:cxn ang="0">
                    <a:pos x="2359" y="1552"/>
                  </a:cxn>
                  <a:cxn ang="0">
                    <a:pos x="2471" y="1479"/>
                  </a:cxn>
                </a:cxnLst>
                <a:rect l="0" t="0" r="r" b="b"/>
                <a:pathLst>
                  <a:path w="2471" h="2396">
                    <a:moveTo>
                      <a:pt x="1118" y="0"/>
                    </a:moveTo>
                    <a:lnTo>
                      <a:pt x="1179" y="225"/>
                    </a:lnTo>
                    <a:lnTo>
                      <a:pt x="1393" y="339"/>
                    </a:lnTo>
                    <a:lnTo>
                      <a:pt x="1404" y="548"/>
                    </a:lnTo>
                    <a:lnTo>
                      <a:pt x="1342" y="732"/>
                    </a:lnTo>
                    <a:lnTo>
                      <a:pt x="1434" y="925"/>
                    </a:lnTo>
                    <a:lnTo>
                      <a:pt x="1455" y="1109"/>
                    </a:lnTo>
                    <a:lnTo>
                      <a:pt x="1311" y="1142"/>
                    </a:lnTo>
                    <a:lnTo>
                      <a:pt x="926" y="1384"/>
                    </a:lnTo>
                    <a:lnTo>
                      <a:pt x="975" y="1456"/>
                    </a:lnTo>
                    <a:lnTo>
                      <a:pt x="956" y="1624"/>
                    </a:lnTo>
                    <a:lnTo>
                      <a:pt x="782" y="1817"/>
                    </a:lnTo>
                    <a:lnTo>
                      <a:pt x="539" y="1978"/>
                    </a:lnTo>
                    <a:lnTo>
                      <a:pt x="152" y="2026"/>
                    </a:lnTo>
                    <a:lnTo>
                      <a:pt x="19" y="2251"/>
                    </a:lnTo>
                    <a:lnTo>
                      <a:pt x="0" y="2396"/>
                    </a:lnTo>
                    <a:lnTo>
                      <a:pt x="213" y="2179"/>
                    </a:lnTo>
                    <a:lnTo>
                      <a:pt x="629" y="2090"/>
                    </a:lnTo>
                    <a:lnTo>
                      <a:pt x="894" y="1906"/>
                    </a:lnTo>
                    <a:lnTo>
                      <a:pt x="1230" y="1986"/>
                    </a:lnTo>
                    <a:lnTo>
                      <a:pt x="1668" y="1906"/>
                    </a:lnTo>
                    <a:lnTo>
                      <a:pt x="1983" y="1745"/>
                    </a:lnTo>
                    <a:lnTo>
                      <a:pt x="2014" y="1600"/>
                    </a:lnTo>
                    <a:lnTo>
                      <a:pt x="2237" y="1496"/>
                    </a:lnTo>
                    <a:lnTo>
                      <a:pt x="2359" y="1552"/>
                    </a:lnTo>
                    <a:lnTo>
                      <a:pt x="2471" y="1479"/>
                    </a:lnTo>
                  </a:path>
                </a:pathLst>
              </a:custGeom>
              <a:noFill/>
              <a:ln w="16510" cap="flat" cmpd="sng">
                <a:solidFill>
                  <a:schemeClr val="bg2"/>
                </a:solidFill>
                <a:prstDash val="solid"/>
                <a:round/>
                <a:headEnd type="none" w="med" len="med"/>
                <a:tailEnd type="none" w="med" len="med"/>
              </a:ln>
              <a:effectLst/>
            </p:spPr>
            <p:txBody>
              <a:bodyPr/>
              <a:lstStyle/>
              <a:p>
                <a:pPr>
                  <a:defRPr/>
                </a:pPr>
                <a:endParaRPr lang="en-US" dirty="0"/>
              </a:p>
            </p:txBody>
          </p:sp>
          <p:sp>
            <p:nvSpPr>
              <p:cNvPr id="149" name="Freeform 11"/>
              <p:cNvSpPr>
                <a:spLocks/>
              </p:cNvSpPr>
              <p:nvPr userDrawn="1"/>
            </p:nvSpPr>
            <p:spPr bwMode="hidden">
              <a:xfrm>
                <a:off x="2366" y="1067"/>
                <a:ext cx="1399" cy="1349"/>
              </a:xfrm>
              <a:custGeom>
                <a:avLst/>
                <a:gdLst/>
                <a:ahLst/>
                <a:cxnLst>
                  <a:cxn ang="0">
                    <a:pos x="620" y="155"/>
                  </a:cxn>
                  <a:cxn ang="0">
                    <a:pos x="421" y="155"/>
                  </a:cxn>
                  <a:cxn ang="0">
                    <a:pos x="205" y="507"/>
                  </a:cxn>
                  <a:cxn ang="0">
                    <a:pos x="0" y="673"/>
                  </a:cxn>
                  <a:cxn ang="0">
                    <a:pos x="487" y="783"/>
                  </a:cxn>
                  <a:cxn ang="0">
                    <a:pos x="425" y="1009"/>
                  </a:cxn>
                  <a:cxn ang="0">
                    <a:pos x="617" y="1086"/>
                  </a:cxn>
                  <a:cxn ang="0">
                    <a:pos x="498" y="1349"/>
                  </a:cxn>
                  <a:cxn ang="0">
                    <a:pos x="961" y="1035"/>
                  </a:cxn>
                  <a:cxn ang="0">
                    <a:pos x="926" y="776"/>
                  </a:cxn>
                  <a:cxn ang="0">
                    <a:pos x="1181" y="749"/>
                  </a:cxn>
                  <a:cxn ang="0">
                    <a:pos x="1399" y="601"/>
                  </a:cxn>
                  <a:cxn ang="0">
                    <a:pos x="1315" y="416"/>
                  </a:cxn>
                  <a:cxn ang="0">
                    <a:pos x="1341" y="196"/>
                  </a:cxn>
                  <a:cxn ang="0">
                    <a:pos x="1171" y="164"/>
                  </a:cxn>
                  <a:cxn ang="0">
                    <a:pos x="928" y="0"/>
                  </a:cxn>
                  <a:cxn ang="0">
                    <a:pos x="620" y="155"/>
                  </a:cxn>
                </a:cxnLst>
                <a:rect l="0" t="0" r="r" b="b"/>
                <a:pathLst>
                  <a:path w="1399" h="1349">
                    <a:moveTo>
                      <a:pt x="620" y="155"/>
                    </a:moveTo>
                    <a:lnTo>
                      <a:pt x="421" y="155"/>
                    </a:lnTo>
                    <a:lnTo>
                      <a:pt x="205" y="507"/>
                    </a:lnTo>
                    <a:lnTo>
                      <a:pt x="0" y="673"/>
                    </a:lnTo>
                    <a:lnTo>
                      <a:pt x="487" y="783"/>
                    </a:lnTo>
                    <a:lnTo>
                      <a:pt x="425" y="1009"/>
                    </a:lnTo>
                    <a:lnTo>
                      <a:pt x="617" y="1086"/>
                    </a:lnTo>
                    <a:lnTo>
                      <a:pt x="498" y="1349"/>
                    </a:lnTo>
                    <a:lnTo>
                      <a:pt x="961" y="1035"/>
                    </a:lnTo>
                    <a:lnTo>
                      <a:pt x="926" y="776"/>
                    </a:lnTo>
                    <a:lnTo>
                      <a:pt x="1181" y="749"/>
                    </a:lnTo>
                    <a:lnTo>
                      <a:pt x="1399" y="601"/>
                    </a:lnTo>
                    <a:lnTo>
                      <a:pt x="1315" y="416"/>
                    </a:lnTo>
                    <a:lnTo>
                      <a:pt x="1341" y="196"/>
                    </a:lnTo>
                    <a:lnTo>
                      <a:pt x="1171" y="164"/>
                    </a:lnTo>
                    <a:lnTo>
                      <a:pt x="928" y="0"/>
                    </a:lnTo>
                    <a:lnTo>
                      <a:pt x="620" y="155"/>
                    </a:lnTo>
                    <a:close/>
                  </a:path>
                </a:pathLst>
              </a:custGeom>
              <a:noFill/>
              <a:ln w="17780" cap="flat" cmpd="sng">
                <a:solidFill>
                  <a:schemeClr val="bg2"/>
                </a:solidFill>
                <a:prstDash val="solid"/>
                <a:round/>
                <a:headEnd type="none" w="med" len="med"/>
                <a:tailEnd type="none" w="med" len="med"/>
              </a:ln>
              <a:effectLst/>
            </p:spPr>
            <p:txBody>
              <a:bodyPr/>
              <a:lstStyle/>
              <a:p>
                <a:pPr>
                  <a:defRPr/>
                </a:pPr>
                <a:endParaRPr lang="en-US" dirty="0"/>
              </a:p>
            </p:txBody>
          </p:sp>
          <p:sp>
            <p:nvSpPr>
              <p:cNvPr id="150" name="Freeform 12"/>
              <p:cNvSpPr>
                <a:spLocks/>
              </p:cNvSpPr>
              <p:nvPr userDrawn="1"/>
            </p:nvSpPr>
            <p:spPr bwMode="hidden">
              <a:xfrm>
                <a:off x="4275" y="2031"/>
                <a:ext cx="1256" cy="810"/>
              </a:xfrm>
              <a:custGeom>
                <a:avLst/>
                <a:gdLst/>
                <a:ahLst/>
                <a:cxnLst>
                  <a:cxn ang="0">
                    <a:pos x="719" y="183"/>
                  </a:cxn>
                  <a:cxn ang="0">
                    <a:pos x="760" y="33"/>
                  </a:cxn>
                  <a:cxn ang="0">
                    <a:pos x="884" y="0"/>
                  </a:cxn>
                  <a:cxn ang="0">
                    <a:pos x="983" y="78"/>
                  </a:cxn>
                  <a:cxn ang="0">
                    <a:pos x="1082" y="248"/>
                  </a:cxn>
                  <a:cxn ang="0">
                    <a:pos x="1256" y="229"/>
                  </a:cxn>
                  <a:cxn ang="0">
                    <a:pos x="1248" y="359"/>
                  </a:cxn>
                  <a:cxn ang="0">
                    <a:pos x="1016" y="431"/>
                  </a:cxn>
                  <a:cxn ang="0">
                    <a:pos x="879" y="417"/>
                  </a:cxn>
                  <a:cxn ang="0">
                    <a:pos x="719" y="481"/>
                  </a:cxn>
                  <a:cxn ang="0">
                    <a:pos x="591" y="633"/>
                  </a:cxn>
                  <a:cxn ang="0">
                    <a:pos x="423" y="537"/>
                  </a:cxn>
                  <a:cxn ang="0">
                    <a:pos x="256" y="810"/>
                  </a:cxn>
                  <a:cxn ang="0">
                    <a:pos x="66" y="764"/>
                  </a:cxn>
                  <a:cxn ang="0">
                    <a:pos x="0" y="601"/>
                  </a:cxn>
                  <a:cxn ang="0">
                    <a:pos x="157" y="483"/>
                  </a:cxn>
                  <a:cxn ang="0">
                    <a:pos x="248" y="281"/>
                  </a:cxn>
                  <a:cxn ang="0">
                    <a:pos x="438" y="150"/>
                  </a:cxn>
                  <a:cxn ang="0">
                    <a:pos x="719" y="189"/>
                  </a:cxn>
                </a:cxnLst>
                <a:rect l="0" t="0" r="r" b="b"/>
                <a:pathLst>
                  <a:path w="1256" h="810">
                    <a:moveTo>
                      <a:pt x="719" y="183"/>
                    </a:moveTo>
                    <a:lnTo>
                      <a:pt x="760" y="33"/>
                    </a:lnTo>
                    <a:lnTo>
                      <a:pt x="884" y="0"/>
                    </a:lnTo>
                    <a:lnTo>
                      <a:pt x="983" y="78"/>
                    </a:lnTo>
                    <a:lnTo>
                      <a:pt x="1082" y="248"/>
                    </a:lnTo>
                    <a:lnTo>
                      <a:pt x="1256" y="229"/>
                    </a:lnTo>
                    <a:lnTo>
                      <a:pt x="1248" y="359"/>
                    </a:lnTo>
                    <a:lnTo>
                      <a:pt x="1016" y="431"/>
                    </a:lnTo>
                    <a:lnTo>
                      <a:pt x="879" y="417"/>
                    </a:lnTo>
                    <a:lnTo>
                      <a:pt x="719" y="481"/>
                    </a:lnTo>
                    <a:lnTo>
                      <a:pt x="591" y="633"/>
                    </a:lnTo>
                    <a:lnTo>
                      <a:pt x="423" y="537"/>
                    </a:lnTo>
                    <a:lnTo>
                      <a:pt x="256" y="810"/>
                    </a:lnTo>
                    <a:lnTo>
                      <a:pt x="66" y="764"/>
                    </a:lnTo>
                    <a:lnTo>
                      <a:pt x="0" y="601"/>
                    </a:lnTo>
                    <a:lnTo>
                      <a:pt x="157" y="483"/>
                    </a:lnTo>
                    <a:lnTo>
                      <a:pt x="248" y="281"/>
                    </a:lnTo>
                    <a:lnTo>
                      <a:pt x="438" y="150"/>
                    </a:lnTo>
                    <a:lnTo>
                      <a:pt x="719" y="189"/>
                    </a:lnTo>
                  </a:path>
                </a:pathLst>
              </a:custGeom>
              <a:noFill/>
              <a:ln w="17780" cap="flat" cmpd="sng">
                <a:solidFill>
                  <a:schemeClr val="bg2"/>
                </a:solidFill>
                <a:prstDash val="solid"/>
                <a:round/>
                <a:headEnd type="none" w="med" len="med"/>
                <a:tailEnd type="none" w="med" len="med"/>
              </a:ln>
              <a:effectLst/>
            </p:spPr>
            <p:txBody>
              <a:bodyPr/>
              <a:lstStyle/>
              <a:p>
                <a:pPr>
                  <a:defRPr/>
                </a:pPr>
                <a:endParaRPr lang="en-US" dirty="0"/>
              </a:p>
            </p:txBody>
          </p:sp>
          <p:sp>
            <p:nvSpPr>
              <p:cNvPr id="151" name="Freeform 13"/>
              <p:cNvSpPr>
                <a:spLocks/>
              </p:cNvSpPr>
              <p:nvPr userDrawn="1"/>
            </p:nvSpPr>
            <p:spPr bwMode="hidden">
              <a:xfrm>
                <a:off x="2914" y="3476"/>
                <a:ext cx="2848" cy="788"/>
              </a:xfrm>
              <a:custGeom>
                <a:avLst/>
                <a:gdLst/>
                <a:ahLst/>
                <a:cxnLst>
                  <a:cxn ang="0">
                    <a:pos x="2838" y="16"/>
                  </a:cxn>
                  <a:cxn ang="0">
                    <a:pos x="2493" y="0"/>
                  </a:cxn>
                  <a:cxn ang="0">
                    <a:pos x="2278" y="81"/>
                  </a:cxn>
                  <a:cxn ang="0">
                    <a:pos x="1936" y="44"/>
                  </a:cxn>
                  <a:cxn ang="0">
                    <a:pos x="1739" y="354"/>
                  </a:cxn>
                  <a:cxn ang="0">
                    <a:pos x="1600" y="212"/>
                  </a:cxn>
                  <a:cxn ang="0">
                    <a:pos x="1352" y="308"/>
                  </a:cxn>
                  <a:cxn ang="0">
                    <a:pos x="1445" y="515"/>
                  </a:cxn>
                  <a:cxn ang="0">
                    <a:pos x="1072" y="412"/>
                  </a:cxn>
                  <a:cxn ang="0">
                    <a:pos x="888" y="540"/>
                  </a:cxn>
                  <a:cxn ang="0">
                    <a:pos x="0" y="660"/>
                  </a:cxn>
                  <a:cxn ang="0">
                    <a:pos x="288" y="788"/>
                  </a:cxn>
                  <a:cxn ang="0">
                    <a:pos x="1040" y="676"/>
                  </a:cxn>
                  <a:cxn ang="0">
                    <a:pos x="1272" y="748"/>
                  </a:cxn>
                  <a:cxn ang="0">
                    <a:pos x="2096" y="691"/>
                  </a:cxn>
                  <a:cxn ang="0">
                    <a:pos x="2320" y="748"/>
                  </a:cxn>
                  <a:cxn ang="0">
                    <a:pos x="2456" y="596"/>
                  </a:cxn>
                  <a:cxn ang="0">
                    <a:pos x="2712" y="716"/>
                  </a:cxn>
                  <a:cxn ang="0">
                    <a:pos x="2716" y="339"/>
                  </a:cxn>
                  <a:cxn ang="0">
                    <a:pos x="2848" y="258"/>
                  </a:cxn>
                </a:cxnLst>
                <a:rect l="0" t="0" r="r" b="b"/>
                <a:pathLst>
                  <a:path w="2848" h="788">
                    <a:moveTo>
                      <a:pt x="2838" y="16"/>
                    </a:moveTo>
                    <a:lnTo>
                      <a:pt x="2493" y="0"/>
                    </a:lnTo>
                    <a:lnTo>
                      <a:pt x="2278" y="81"/>
                    </a:lnTo>
                    <a:lnTo>
                      <a:pt x="1936" y="44"/>
                    </a:lnTo>
                    <a:lnTo>
                      <a:pt x="1739" y="354"/>
                    </a:lnTo>
                    <a:lnTo>
                      <a:pt x="1600" y="212"/>
                    </a:lnTo>
                    <a:lnTo>
                      <a:pt x="1352" y="308"/>
                    </a:lnTo>
                    <a:lnTo>
                      <a:pt x="1445" y="515"/>
                    </a:lnTo>
                    <a:lnTo>
                      <a:pt x="1072" y="412"/>
                    </a:lnTo>
                    <a:lnTo>
                      <a:pt x="888" y="540"/>
                    </a:lnTo>
                    <a:lnTo>
                      <a:pt x="0" y="660"/>
                    </a:lnTo>
                    <a:lnTo>
                      <a:pt x="288" y="788"/>
                    </a:lnTo>
                    <a:lnTo>
                      <a:pt x="1040" y="676"/>
                    </a:lnTo>
                    <a:lnTo>
                      <a:pt x="1272" y="748"/>
                    </a:lnTo>
                    <a:lnTo>
                      <a:pt x="2096" y="691"/>
                    </a:lnTo>
                    <a:lnTo>
                      <a:pt x="2320" y="748"/>
                    </a:lnTo>
                    <a:lnTo>
                      <a:pt x="2456" y="596"/>
                    </a:lnTo>
                    <a:lnTo>
                      <a:pt x="2712" y="716"/>
                    </a:lnTo>
                    <a:lnTo>
                      <a:pt x="2716" y="339"/>
                    </a:lnTo>
                    <a:lnTo>
                      <a:pt x="2848" y="258"/>
                    </a:lnTo>
                  </a:path>
                </a:pathLst>
              </a:custGeom>
              <a:noFill/>
              <a:ln w="17780" cap="flat" cmpd="sng">
                <a:solidFill>
                  <a:schemeClr val="bg2"/>
                </a:solidFill>
                <a:prstDash val="solid"/>
                <a:round/>
                <a:headEnd type="none" w="med" len="med"/>
                <a:tailEnd type="none" w="med" len="med"/>
              </a:ln>
              <a:effectLst/>
            </p:spPr>
            <p:txBody>
              <a:bodyPr/>
              <a:lstStyle/>
              <a:p>
                <a:pPr>
                  <a:defRPr/>
                </a:pPr>
                <a:endParaRPr lang="en-US" dirty="0"/>
              </a:p>
            </p:txBody>
          </p:sp>
          <p:sp>
            <p:nvSpPr>
              <p:cNvPr id="152" name="Freeform 14"/>
              <p:cNvSpPr>
                <a:spLocks/>
              </p:cNvSpPr>
              <p:nvPr userDrawn="1"/>
            </p:nvSpPr>
            <p:spPr bwMode="hidden">
              <a:xfrm>
                <a:off x="5443" y="922"/>
                <a:ext cx="319" cy="854"/>
              </a:xfrm>
              <a:custGeom>
                <a:avLst/>
                <a:gdLst/>
                <a:ahLst/>
                <a:cxnLst>
                  <a:cxn ang="0">
                    <a:pos x="0" y="0"/>
                  </a:cxn>
                  <a:cxn ang="0">
                    <a:pos x="106" y="313"/>
                  </a:cxn>
                  <a:cxn ang="0">
                    <a:pos x="106" y="634"/>
                  </a:cxn>
                  <a:cxn ang="0">
                    <a:pos x="268" y="854"/>
                  </a:cxn>
                  <a:cxn ang="0">
                    <a:pos x="278" y="577"/>
                  </a:cxn>
                  <a:cxn ang="0">
                    <a:pos x="238" y="400"/>
                  </a:cxn>
                  <a:cxn ang="0">
                    <a:pos x="319" y="240"/>
                  </a:cxn>
                </a:cxnLst>
                <a:rect l="0" t="0" r="r" b="b"/>
                <a:pathLst>
                  <a:path w="319" h="854">
                    <a:moveTo>
                      <a:pt x="0" y="0"/>
                    </a:moveTo>
                    <a:lnTo>
                      <a:pt x="106" y="313"/>
                    </a:lnTo>
                    <a:lnTo>
                      <a:pt x="106" y="634"/>
                    </a:lnTo>
                    <a:lnTo>
                      <a:pt x="268" y="854"/>
                    </a:lnTo>
                    <a:lnTo>
                      <a:pt x="278" y="577"/>
                    </a:lnTo>
                    <a:lnTo>
                      <a:pt x="238" y="400"/>
                    </a:lnTo>
                    <a:lnTo>
                      <a:pt x="319" y="240"/>
                    </a:lnTo>
                  </a:path>
                </a:pathLst>
              </a:custGeom>
              <a:noFill/>
              <a:ln w="17780" cap="flat" cmpd="sng">
                <a:solidFill>
                  <a:schemeClr val="bg2"/>
                </a:solidFill>
                <a:prstDash val="solid"/>
                <a:round/>
                <a:headEnd type="none" w="med" len="med"/>
                <a:tailEnd type="none" w="med" len="med"/>
              </a:ln>
              <a:effectLst/>
            </p:spPr>
            <p:txBody>
              <a:bodyPr/>
              <a:lstStyle/>
              <a:p>
                <a:pPr>
                  <a:defRPr/>
                </a:pPr>
                <a:endParaRPr lang="en-US" dirty="0"/>
              </a:p>
            </p:txBody>
          </p:sp>
          <p:sp>
            <p:nvSpPr>
              <p:cNvPr id="153" name="Freeform 15"/>
              <p:cNvSpPr>
                <a:spLocks/>
              </p:cNvSpPr>
              <p:nvPr userDrawn="1"/>
            </p:nvSpPr>
            <p:spPr bwMode="hidden">
              <a:xfrm>
                <a:off x="4954" y="3568"/>
                <a:ext cx="646" cy="392"/>
              </a:xfrm>
              <a:custGeom>
                <a:avLst/>
                <a:gdLst/>
                <a:ahLst/>
                <a:cxnLst>
                  <a:cxn ang="0">
                    <a:pos x="504" y="0"/>
                  </a:cxn>
                  <a:cxn ang="0">
                    <a:pos x="320" y="61"/>
                  </a:cxn>
                  <a:cxn ang="0">
                    <a:pos x="238" y="109"/>
                  </a:cxn>
                  <a:cxn ang="0">
                    <a:pos x="144" y="216"/>
                  </a:cxn>
                  <a:cxn ang="0">
                    <a:pos x="0" y="392"/>
                  </a:cxn>
                  <a:cxn ang="0">
                    <a:pos x="360" y="263"/>
                  </a:cxn>
                  <a:cxn ang="0">
                    <a:pos x="432" y="182"/>
                  </a:cxn>
                  <a:cxn ang="0">
                    <a:pos x="646" y="142"/>
                  </a:cxn>
                  <a:cxn ang="0">
                    <a:pos x="504" y="0"/>
                  </a:cxn>
                </a:cxnLst>
                <a:rect l="0" t="0" r="r" b="b"/>
                <a:pathLst>
                  <a:path w="646" h="392">
                    <a:moveTo>
                      <a:pt x="504" y="0"/>
                    </a:moveTo>
                    <a:lnTo>
                      <a:pt x="320" y="61"/>
                    </a:lnTo>
                    <a:lnTo>
                      <a:pt x="238" y="109"/>
                    </a:lnTo>
                    <a:lnTo>
                      <a:pt x="144" y="216"/>
                    </a:lnTo>
                    <a:lnTo>
                      <a:pt x="0" y="392"/>
                    </a:lnTo>
                    <a:lnTo>
                      <a:pt x="360" y="263"/>
                    </a:lnTo>
                    <a:lnTo>
                      <a:pt x="432" y="182"/>
                    </a:lnTo>
                    <a:lnTo>
                      <a:pt x="646" y="142"/>
                    </a:lnTo>
                    <a:lnTo>
                      <a:pt x="504" y="0"/>
                    </a:lnTo>
                    <a:close/>
                  </a:path>
                </a:pathLst>
              </a:custGeom>
              <a:noFill/>
              <a:ln w="17780" cap="flat" cmpd="sng">
                <a:solidFill>
                  <a:schemeClr val="bg2"/>
                </a:solidFill>
                <a:prstDash val="solid"/>
                <a:round/>
                <a:headEnd type="none" w="med" len="med"/>
                <a:tailEnd type="none" w="med" len="med"/>
              </a:ln>
              <a:effectLst/>
            </p:spPr>
            <p:txBody>
              <a:bodyPr/>
              <a:lstStyle/>
              <a:p>
                <a:pPr>
                  <a:defRPr/>
                </a:pPr>
                <a:endParaRPr lang="en-US" dirty="0"/>
              </a:p>
            </p:txBody>
          </p:sp>
          <p:sp>
            <p:nvSpPr>
              <p:cNvPr id="154" name="Freeform 16"/>
              <p:cNvSpPr>
                <a:spLocks/>
              </p:cNvSpPr>
              <p:nvPr userDrawn="1"/>
            </p:nvSpPr>
            <p:spPr bwMode="hidden">
              <a:xfrm>
                <a:off x="50" y="2400"/>
                <a:ext cx="2736" cy="1920"/>
              </a:xfrm>
              <a:custGeom>
                <a:avLst/>
                <a:gdLst/>
                <a:ahLst/>
                <a:cxnLst>
                  <a:cxn ang="0">
                    <a:pos x="0" y="0"/>
                  </a:cxn>
                  <a:cxn ang="0">
                    <a:pos x="96" y="336"/>
                  </a:cxn>
                  <a:cxn ang="0">
                    <a:pos x="384" y="384"/>
                  </a:cxn>
                  <a:cxn ang="0">
                    <a:pos x="576" y="720"/>
                  </a:cxn>
                  <a:cxn ang="0">
                    <a:pos x="528" y="960"/>
                  </a:cxn>
                  <a:cxn ang="0">
                    <a:pos x="672" y="1104"/>
                  </a:cxn>
                  <a:cxn ang="0">
                    <a:pos x="576" y="1392"/>
                  </a:cxn>
                  <a:cxn ang="0">
                    <a:pos x="624" y="1632"/>
                  </a:cxn>
                  <a:cxn ang="0">
                    <a:pos x="1488" y="1872"/>
                  </a:cxn>
                  <a:cxn ang="0">
                    <a:pos x="1680" y="1728"/>
                  </a:cxn>
                  <a:cxn ang="0">
                    <a:pos x="2208" y="1728"/>
                  </a:cxn>
                  <a:cxn ang="0">
                    <a:pos x="2304" y="1632"/>
                  </a:cxn>
                  <a:cxn ang="0">
                    <a:pos x="2736" y="1872"/>
                  </a:cxn>
                  <a:cxn ang="0">
                    <a:pos x="2640" y="1920"/>
                  </a:cxn>
                  <a:cxn ang="0">
                    <a:pos x="2304" y="1824"/>
                  </a:cxn>
                  <a:cxn ang="0">
                    <a:pos x="2160" y="1872"/>
                  </a:cxn>
                  <a:cxn ang="0">
                    <a:pos x="1632" y="1920"/>
                  </a:cxn>
                  <a:cxn ang="0">
                    <a:pos x="1440" y="1920"/>
                  </a:cxn>
                  <a:cxn ang="0">
                    <a:pos x="480" y="1824"/>
                  </a:cxn>
                  <a:cxn ang="0">
                    <a:pos x="192" y="1872"/>
                  </a:cxn>
                  <a:cxn ang="0">
                    <a:pos x="96" y="1680"/>
                  </a:cxn>
                  <a:cxn ang="0">
                    <a:pos x="288" y="1440"/>
                  </a:cxn>
                  <a:cxn ang="0">
                    <a:pos x="336" y="1104"/>
                  </a:cxn>
                  <a:cxn ang="0">
                    <a:pos x="144" y="864"/>
                  </a:cxn>
                  <a:cxn ang="0">
                    <a:pos x="240" y="624"/>
                  </a:cxn>
                  <a:cxn ang="0">
                    <a:pos x="48" y="528"/>
                  </a:cxn>
                  <a:cxn ang="0">
                    <a:pos x="0" y="0"/>
                  </a:cxn>
                </a:cxnLst>
                <a:rect l="0" t="0" r="r" b="b"/>
                <a:pathLst>
                  <a:path w="2736" h="1920">
                    <a:moveTo>
                      <a:pt x="0" y="0"/>
                    </a:moveTo>
                    <a:lnTo>
                      <a:pt x="96" y="336"/>
                    </a:lnTo>
                    <a:lnTo>
                      <a:pt x="384" y="384"/>
                    </a:lnTo>
                    <a:lnTo>
                      <a:pt x="576" y="720"/>
                    </a:lnTo>
                    <a:lnTo>
                      <a:pt x="528" y="960"/>
                    </a:lnTo>
                    <a:lnTo>
                      <a:pt x="672" y="1104"/>
                    </a:lnTo>
                    <a:lnTo>
                      <a:pt x="576" y="1392"/>
                    </a:lnTo>
                    <a:lnTo>
                      <a:pt x="624" y="1632"/>
                    </a:lnTo>
                    <a:lnTo>
                      <a:pt x="1488" y="1872"/>
                    </a:lnTo>
                    <a:lnTo>
                      <a:pt x="1680" y="1728"/>
                    </a:lnTo>
                    <a:lnTo>
                      <a:pt x="2208" y="1728"/>
                    </a:lnTo>
                    <a:lnTo>
                      <a:pt x="2304" y="1632"/>
                    </a:lnTo>
                    <a:lnTo>
                      <a:pt x="2736" y="1872"/>
                    </a:lnTo>
                    <a:lnTo>
                      <a:pt x="2640" y="1920"/>
                    </a:lnTo>
                    <a:lnTo>
                      <a:pt x="2304" y="1824"/>
                    </a:lnTo>
                    <a:lnTo>
                      <a:pt x="2160" y="1872"/>
                    </a:lnTo>
                    <a:lnTo>
                      <a:pt x="1632" y="1920"/>
                    </a:lnTo>
                    <a:lnTo>
                      <a:pt x="1440" y="1920"/>
                    </a:lnTo>
                    <a:lnTo>
                      <a:pt x="480" y="1824"/>
                    </a:lnTo>
                    <a:lnTo>
                      <a:pt x="192" y="1872"/>
                    </a:lnTo>
                    <a:lnTo>
                      <a:pt x="96" y="1680"/>
                    </a:lnTo>
                    <a:lnTo>
                      <a:pt x="288" y="1440"/>
                    </a:lnTo>
                    <a:lnTo>
                      <a:pt x="336" y="1104"/>
                    </a:lnTo>
                    <a:lnTo>
                      <a:pt x="144" y="864"/>
                    </a:lnTo>
                    <a:lnTo>
                      <a:pt x="240" y="624"/>
                    </a:lnTo>
                    <a:lnTo>
                      <a:pt x="48" y="528"/>
                    </a:lnTo>
                    <a:lnTo>
                      <a:pt x="0" y="0"/>
                    </a:lnTo>
                    <a:close/>
                  </a:path>
                </a:pathLst>
              </a:custGeom>
              <a:noFill/>
              <a:ln w="9525" cap="flat" cmpd="sng">
                <a:solidFill>
                  <a:schemeClr val="bg2"/>
                </a:solidFill>
                <a:prstDash val="solid"/>
                <a:round/>
                <a:headEnd type="none" w="med" len="med"/>
                <a:tailEnd type="none" w="med" len="med"/>
              </a:ln>
              <a:effectLst/>
            </p:spPr>
            <p:txBody>
              <a:bodyPr/>
              <a:lstStyle/>
              <a:p>
                <a:pPr>
                  <a:defRPr/>
                </a:pPr>
                <a:endParaRPr lang="en-US" dirty="0"/>
              </a:p>
            </p:txBody>
          </p:sp>
        </p:grpSp>
        <p:grpSp>
          <p:nvGrpSpPr>
            <p:cNvPr id="6" name="Group 17"/>
            <p:cNvGrpSpPr>
              <a:grpSpLocks/>
            </p:cNvGrpSpPr>
            <p:nvPr userDrawn="1"/>
          </p:nvGrpSpPr>
          <p:grpSpPr bwMode="auto">
            <a:xfrm>
              <a:off x="0" y="2291"/>
              <a:ext cx="1385" cy="1702"/>
              <a:chOff x="0" y="2291"/>
              <a:chExt cx="1385" cy="1702"/>
            </a:xfrm>
          </p:grpSpPr>
          <p:sp>
            <p:nvSpPr>
              <p:cNvPr id="7" name="Rectangle 18"/>
              <p:cNvSpPr>
                <a:spLocks noChangeArrowheads="1"/>
              </p:cNvSpPr>
              <p:nvPr userDrawn="1"/>
            </p:nvSpPr>
            <p:spPr bwMode="ltGray">
              <a:xfrm rot="6798887">
                <a:off x="63" y="3882"/>
                <a:ext cx="75" cy="12"/>
              </a:xfrm>
              <a:prstGeom prst="rect">
                <a:avLst/>
              </a:prstGeom>
              <a:solidFill>
                <a:schemeClr val="bg2"/>
              </a:solidFill>
              <a:ln w="9525">
                <a:noFill/>
                <a:miter lim="800000"/>
                <a:headEnd/>
                <a:tailEnd/>
              </a:ln>
              <a:effectLst/>
            </p:spPr>
            <p:txBody>
              <a:bodyPr wrap="none" anchor="ctr"/>
              <a:lstStyle/>
              <a:p>
                <a:pPr>
                  <a:defRPr/>
                </a:pPr>
                <a:endParaRPr lang="en-US" dirty="0"/>
              </a:p>
            </p:txBody>
          </p:sp>
          <p:sp>
            <p:nvSpPr>
              <p:cNvPr id="8" name="Rectangle 19"/>
              <p:cNvSpPr>
                <a:spLocks noChangeArrowheads="1"/>
              </p:cNvSpPr>
              <p:nvPr userDrawn="1"/>
            </p:nvSpPr>
            <p:spPr bwMode="ltGray">
              <a:xfrm rot="6798887">
                <a:off x="33" y="3880"/>
                <a:ext cx="75" cy="12"/>
              </a:xfrm>
              <a:prstGeom prst="rect">
                <a:avLst/>
              </a:prstGeom>
              <a:solidFill>
                <a:schemeClr val="bg2"/>
              </a:solidFill>
              <a:ln w="9525">
                <a:noFill/>
                <a:miter lim="800000"/>
                <a:headEnd/>
                <a:tailEnd/>
              </a:ln>
              <a:effectLst/>
            </p:spPr>
            <p:txBody>
              <a:bodyPr wrap="none" anchor="ctr"/>
              <a:lstStyle/>
              <a:p>
                <a:pPr>
                  <a:defRPr/>
                </a:pPr>
                <a:endParaRPr lang="en-US" dirty="0"/>
              </a:p>
            </p:txBody>
          </p:sp>
          <p:sp>
            <p:nvSpPr>
              <p:cNvPr id="9" name="Rectangle 20"/>
              <p:cNvSpPr>
                <a:spLocks noChangeArrowheads="1"/>
              </p:cNvSpPr>
              <p:nvPr userDrawn="1"/>
            </p:nvSpPr>
            <p:spPr bwMode="ltGray">
              <a:xfrm rot="6798887">
                <a:off x="7" y="3874"/>
                <a:ext cx="75" cy="12"/>
              </a:xfrm>
              <a:prstGeom prst="rect">
                <a:avLst/>
              </a:prstGeom>
              <a:solidFill>
                <a:schemeClr val="bg2"/>
              </a:solidFill>
              <a:ln w="9525">
                <a:noFill/>
                <a:miter lim="800000"/>
                <a:headEnd/>
                <a:tailEnd/>
              </a:ln>
              <a:effectLst/>
            </p:spPr>
            <p:txBody>
              <a:bodyPr wrap="none" anchor="ctr"/>
              <a:lstStyle/>
              <a:p>
                <a:pPr>
                  <a:defRPr/>
                </a:pPr>
                <a:endParaRPr lang="en-US" dirty="0"/>
              </a:p>
            </p:txBody>
          </p:sp>
          <p:sp>
            <p:nvSpPr>
              <p:cNvPr id="10" name="Rectangle 21"/>
              <p:cNvSpPr>
                <a:spLocks noChangeArrowheads="1"/>
              </p:cNvSpPr>
              <p:nvPr userDrawn="1"/>
            </p:nvSpPr>
            <p:spPr bwMode="ltGray">
              <a:xfrm rot="5999912">
                <a:off x="209" y="3884"/>
                <a:ext cx="69" cy="12"/>
              </a:xfrm>
              <a:prstGeom prst="rect">
                <a:avLst/>
              </a:prstGeom>
              <a:solidFill>
                <a:schemeClr val="bg2"/>
              </a:solidFill>
              <a:ln w="9525">
                <a:noFill/>
                <a:miter lim="800000"/>
                <a:headEnd/>
                <a:tailEnd/>
              </a:ln>
              <a:effectLst/>
            </p:spPr>
            <p:txBody>
              <a:bodyPr wrap="none" anchor="ctr"/>
              <a:lstStyle/>
              <a:p>
                <a:pPr>
                  <a:defRPr/>
                </a:pPr>
                <a:endParaRPr lang="en-US" dirty="0"/>
              </a:p>
            </p:txBody>
          </p:sp>
          <p:sp>
            <p:nvSpPr>
              <p:cNvPr id="11" name="Rectangle 22"/>
              <p:cNvSpPr>
                <a:spLocks noChangeArrowheads="1"/>
              </p:cNvSpPr>
              <p:nvPr userDrawn="1"/>
            </p:nvSpPr>
            <p:spPr bwMode="ltGray">
              <a:xfrm rot="5999912">
                <a:off x="183" y="3888"/>
                <a:ext cx="69" cy="12"/>
              </a:xfrm>
              <a:prstGeom prst="rect">
                <a:avLst/>
              </a:prstGeom>
              <a:solidFill>
                <a:schemeClr val="bg2"/>
              </a:solidFill>
              <a:ln w="9525">
                <a:noFill/>
                <a:miter lim="800000"/>
                <a:headEnd/>
                <a:tailEnd/>
              </a:ln>
              <a:effectLst/>
            </p:spPr>
            <p:txBody>
              <a:bodyPr wrap="none" anchor="ctr"/>
              <a:lstStyle/>
              <a:p>
                <a:pPr>
                  <a:defRPr/>
                </a:pPr>
                <a:endParaRPr lang="en-US" dirty="0"/>
              </a:p>
            </p:txBody>
          </p:sp>
          <p:sp>
            <p:nvSpPr>
              <p:cNvPr id="12" name="Rectangle 23"/>
              <p:cNvSpPr>
                <a:spLocks noChangeArrowheads="1"/>
              </p:cNvSpPr>
              <p:nvPr userDrawn="1"/>
            </p:nvSpPr>
            <p:spPr bwMode="ltGray">
              <a:xfrm rot="6250138">
                <a:off x="153" y="3888"/>
                <a:ext cx="69" cy="12"/>
              </a:xfrm>
              <a:prstGeom prst="rect">
                <a:avLst/>
              </a:prstGeom>
              <a:solidFill>
                <a:schemeClr val="bg2"/>
              </a:solidFill>
              <a:ln w="9525">
                <a:noFill/>
                <a:miter lim="800000"/>
                <a:headEnd/>
                <a:tailEnd/>
              </a:ln>
              <a:effectLst/>
            </p:spPr>
            <p:txBody>
              <a:bodyPr wrap="none" anchor="ctr"/>
              <a:lstStyle/>
              <a:p>
                <a:pPr>
                  <a:defRPr/>
                </a:pPr>
                <a:endParaRPr lang="en-US" dirty="0"/>
              </a:p>
            </p:txBody>
          </p:sp>
          <p:sp>
            <p:nvSpPr>
              <p:cNvPr id="13" name="Rectangle 24"/>
              <p:cNvSpPr>
                <a:spLocks noChangeArrowheads="1"/>
              </p:cNvSpPr>
              <p:nvPr userDrawn="1"/>
            </p:nvSpPr>
            <p:spPr bwMode="ltGray">
              <a:xfrm rot="6238076">
                <a:off x="123" y="3886"/>
                <a:ext cx="69" cy="12"/>
              </a:xfrm>
              <a:prstGeom prst="rect">
                <a:avLst/>
              </a:prstGeom>
              <a:solidFill>
                <a:schemeClr val="bg2"/>
              </a:solidFill>
              <a:ln w="9525">
                <a:noFill/>
                <a:miter lim="800000"/>
                <a:headEnd/>
                <a:tailEnd/>
              </a:ln>
              <a:effectLst/>
            </p:spPr>
            <p:txBody>
              <a:bodyPr wrap="none" anchor="ctr"/>
              <a:lstStyle/>
              <a:p>
                <a:pPr>
                  <a:defRPr/>
                </a:pPr>
                <a:endParaRPr lang="en-US" dirty="0"/>
              </a:p>
            </p:txBody>
          </p:sp>
          <p:sp>
            <p:nvSpPr>
              <p:cNvPr id="14" name="Rectangle 25"/>
              <p:cNvSpPr>
                <a:spLocks noChangeArrowheads="1"/>
              </p:cNvSpPr>
              <p:nvPr userDrawn="1"/>
            </p:nvSpPr>
            <p:spPr bwMode="ltGray">
              <a:xfrm rot="5380717">
                <a:off x="363" y="3868"/>
                <a:ext cx="69" cy="12"/>
              </a:xfrm>
              <a:prstGeom prst="rect">
                <a:avLst/>
              </a:prstGeom>
              <a:solidFill>
                <a:schemeClr val="bg2"/>
              </a:solidFill>
              <a:ln w="9525">
                <a:noFill/>
                <a:miter lim="800000"/>
                <a:headEnd/>
                <a:tailEnd/>
              </a:ln>
              <a:effectLst/>
            </p:spPr>
            <p:txBody>
              <a:bodyPr wrap="none" anchor="ctr"/>
              <a:lstStyle/>
              <a:p>
                <a:pPr>
                  <a:defRPr/>
                </a:pPr>
                <a:endParaRPr lang="en-US" dirty="0"/>
              </a:p>
            </p:txBody>
          </p:sp>
          <p:sp>
            <p:nvSpPr>
              <p:cNvPr id="15" name="Rectangle 26"/>
              <p:cNvSpPr>
                <a:spLocks noChangeArrowheads="1"/>
              </p:cNvSpPr>
              <p:nvPr userDrawn="1"/>
            </p:nvSpPr>
            <p:spPr bwMode="ltGray">
              <a:xfrm rot="5380717">
                <a:off x="333" y="3872"/>
                <a:ext cx="69" cy="12"/>
              </a:xfrm>
              <a:prstGeom prst="rect">
                <a:avLst/>
              </a:prstGeom>
              <a:solidFill>
                <a:schemeClr val="bg2"/>
              </a:solidFill>
              <a:ln w="9525">
                <a:noFill/>
                <a:miter lim="800000"/>
                <a:headEnd/>
                <a:tailEnd/>
              </a:ln>
              <a:effectLst/>
            </p:spPr>
            <p:txBody>
              <a:bodyPr wrap="none" anchor="ctr"/>
              <a:lstStyle/>
              <a:p>
                <a:pPr>
                  <a:defRPr/>
                </a:pPr>
                <a:endParaRPr lang="en-US" dirty="0"/>
              </a:p>
            </p:txBody>
          </p:sp>
          <p:sp>
            <p:nvSpPr>
              <p:cNvPr id="16" name="Rectangle 27"/>
              <p:cNvSpPr>
                <a:spLocks noChangeArrowheads="1"/>
              </p:cNvSpPr>
              <p:nvPr userDrawn="1"/>
            </p:nvSpPr>
            <p:spPr bwMode="ltGray">
              <a:xfrm rot="5583200">
                <a:off x="303" y="3876"/>
                <a:ext cx="69" cy="12"/>
              </a:xfrm>
              <a:prstGeom prst="rect">
                <a:avLst/>
              </a:prstGeom>
              <a:solidFill>
                <a:schemeClr val="bg2"/>
              </a:solidFill>
              <a:ln w="9525">
                <a:noFill/>
                <a:miter lim="800000"/>
                <a:headEnd/>
                <a:tailEnd/>
              </a:ln>
              <a:effectLst/>
            </p:spPr>
            <p:txBody>
              <a:bodyPr wrap="none" anchor="ctr"/>
              <a:lstStyle/>
              <a:p>
                <a:pPr>
                  <a:defRPr/>
                </a:pPr>
                <a:endParaRPr lang="en-US" dirty="0"/>
              </a:p>
            </p:txBody>
          </p:sp>
          <p:sp>
            <p:nvSpPr>
              <p:cNvPr id="17" name="Rectangle 28"/>
              <p:cNvSpPr>
                <a:spLocks noChangeArrowheads="1"/>
              </p:cNvSpPr>
              <p:nvPr userDrawn="1"/>
            </p:nvSpPr>
            <p:spPr bwMode="ltGray">
              <a:xfrm rot="5737625">
                <a:off x="271" y="3882"/>
                <a:ext cx="69" cy="12"/>
              </a:xfrm>
              <a:prstGeom prst="rect">
                <a:avLst/>
              </a:prstGeom>
              <a:solidFill>
                <a:schemeClr val="bg2"/>
              </a:solidFill>
              <a:ln w="9525">
                <a:noFill/>
                <a:miter lim="800000"/>
                <a:headEnd/>
                <a:tailEnd/>
              </a:ln>
              <a:effectLst/>
            </p:spPr>
            <p:txBody>
              <a:bodyPr wrap="none" anchor="ctr"/>
              <a:lstStyle/>
              <a:p>
                <a:pPr>
                  <a:defRPr/>
                </a:pPr>
                <a:endParaRPr lang="en-US" dirty="0"/>
              </a:p>
            </p:txBody>
          </p:sp>
          <p:sp>
            <p:nvSpPr>
              <p:cNvPr id="18" name="Rectangle 29"/>
              <p:cNvSpPr>
                <a:spLocks noChangeArrowheads="1"/>
              </p:cNvSpPr>
              <p:nvPr userDrawn="1"/>
            </p:nvSpPr>
            <p:spPr bwMode="ltGray">
              <a:xfrm rot="4715477">
                <a:off x="517" y="3828"/>
                <a:ext cx="63" cy="12"/>
              </a:xfrm>
              <a:prstGeom prst="rect">
                <a:avLst/>
              </a:prstGeom>
              <a:solidFill>
                <a:schemeClr val="bg2"/>
              </a:solidFill>
              <a:ln w="9525">
                <a:noFill/>
                <a:miter lim="800000"/>
                <a:headEnd/>
                <a:tailEnd/>
              </a:ln>
              <a:effectLst/>
            </p:spPr>
            <p:txBody>
              <a:bodyPr wrap="none" anchor="ctr"/>
              <a:lstStyle/>
              <a:p>
                <a:pPr>
                  <a:defRPr/>
                </a:pPr>
                <a:endParaRPr lang="en-US" dirty="0"/>
              </a:p>
            </p:txBody>
          </p:sp>
          <p:sp>
            <p:nvSpPr>
              <p:cNvPr id="19" name="Rectangle 30"/>
              <p:cNvSpPr>
                <a:spLocks noChangeArrowheads="1"/>
              </p:cNvSpPr>
              <p:nvPr userDrawn="1"/>
            </p:nvSpPr>
            <p:spPr bwMode="ltGray">
              <a:xfrm rot="4924949">
                <a:off x="486" y="3834"/>
                <a:ext cx="63" cy="12"/>
              </a:xfrm>
              <a:prstGeom prst="rect">
                <a:avLst/>
              </a:prstGeom>
              <a:solidFill>
                <a:schemeClr val="bg2"/>
              </a:solidFill>
              <a:ln w="9525">
                <a:noFill/>
                <a:miter lim="800000"/>
                <a:headEnd/>
                <a:tailEnd/>
              </a:ln>
              <a:effectLst/>
            </p:spPr>
            <p:txBody>
              <a:bodyPr wrap="none" anchor="ctr"/>
              <a:lstStyle/>
              <a:p>
                <a:pPr>
                  <a:defRPr/>
                </a:pPr>
                <a:endParaRPr lang="en-US" dirty="0"/>
              </a:p>
            </p:txBody>
          </p:sp>
          <p:sp>
            <p:nvSpPr>
              <p:cNvPr id="20" name="Rectangle 31"/>
              <p:cNvSpPr>
                <a:spLocks noChangeArrowheads="1"/>
              </p:cNvSpPr>
              <p:nvPr userDrawn="1"/>
            </p:nvSpPr>
            <p:spPr bwMode="ltGray">
              <a:xfrm rot="4924949">
                <a:off x="456" y="3848"/>
                <a:ext cx="63" cy="12"/>
              </a:xfrm>
              <a:prstGeom prst="rect">
                <a:avLst/>
              </a:prstGeom>
              <a:solidFill>
                <a:schemeClr val="bg2"/>
              </a:solidFill>
              <a:ln w="9525">
                <a:noFill/>
                <a:miter lim="800000"/>
                <a:headEnd/>
                <a:tailEnd/>
              </a:ln>
              <a:effectLst/>
            </p:spPr>
            <p:txBody>
              <a:bodyPr wrap="none" anchor="ctr"/>
              <a:lstStyle/>
              <a:p>
                <a:pPr>
                  <a:defRPr/>
                </a:pPr>
                <a:endParaRPr lang="en-US" dirty="0"/>
              </a:p>
            </p:txBody>
          </p:sp>
          <p:sp>
            <p:nvSpPr>
              <p:cNvPr id="21" name="Rectangle 32"/>
              <p:cNvSpPr>
                <a:spLocks noChangeArrowheads="1"/>
              </p:cNvSpPr>
              <p:nvPr userDrawn="1"/>
            </p:nvSpPr>
            <p:spPr bwMode="ltGray">
              <a:xfrm rot="5041352">
                <a:off x="427" y="3850"/>
                <a:ext cx="63" cy="12"/>
              </a:xfrm>
              <a:prstGeom prst="rect">
                <a:avLst/>
              </a:prstGeom>
              <a:solidFill>
                <a:schemeClr val="bg2"/>
              </a:solidFill>
              <a:ln w="9525">
                <a:noFill/>
                <a:miter lim="800000"/>
                <a:headEnd/>
                <a:tailEnd/>
              </a:ln>
              <a:effectLst/>
            </p:spPr>
            <p:txBody>
              <a:bodyPr wrap="none" anchor="ctr"/>
              <a:lstStyle/>
              <a:p>
                <a:pPr>
                  <a:defRPr/>
                </a:pPr>
                <a:endParaRPr lang="en-US" dirty="0"/>
              </a:p>
            </p:txBody>
          </p:sp>
          <p:sp>
            <p:nvSpPr>
              <p:cNvPr id="22" name="Rectangle 33"/>
              <p:cNvSpPr>
                <a:spLocks noChangeArrowheads="1"/>
              </p:cNvSpPr>
              <p:nvPr userDrawn="1"/>
            </p:nvSpPr>
            <p:spPr bwMode="ltGray">
              <a:xfrm rot="3816889">
                <a:off x="664" y="3762"/>
                <a:ext cx="63" cy="12"/>
              </a:xfrm>
              <a:prstGeom prst="rect">
                <a:avLst/>
              </a:prstGeom>
              <a:solidFill>
                <a:schemeClr val="bg2"/>
              </a:solidFill>
              <a:ln w="9525">
                <a:noFill/>
                <a:miter lim="800000"/>
                <a:headEnd/>
                <a:tailEnd/>
              </a:ln>
              <a:effectLst/>
            </p:spPr>
            <p:txBody>
              <a:bodyPr wrap="none" anchor="ctr"/>
              <a:lstStyle/>
              <a:p>
                <a:pPr>
                  <a:defRPr/>
                </a:pPr>
                <a:endParaRPr lang="en-US" dirty="0"/>
              </a:p>
            </p:txBody>
          </p:sp>
          <p:sp>
            <p:nvSpPr>
              <p:cNvPr id="23" name="Rectangle 34"/>
              <p:cNvSpPr>
                <a:spLocks noChangeArrowheads="1"/>
              </p:cNvSpPr>
              <p:nvPr userDrawn="1"/>
            </p:nvSpPr>
            <p:spPr bwMode="ltGray">
              <a:xfrm rot="3816889">
                <a:off x="634" y="3780"/>
                <a:ext cx="63" cy="12"/>
              </a:xfrm>
              <a:prstGeom prst="rect">
                <a:avLst/>
              </a:prstGeom>
              <a:solidFill>
                <a:schemeClr val="bg2"/>
              </a:solidFill>
              <a:ln w="9525">
                <a:noFill/>
                <a:miter lim="800000"/>
                <a:headEnd/>
                <a:tailEnd/>
              </a:ln>
              <a:effectLst/>
            </p:spPr>
            <p:txBody>
              <a:bodyPr wrap="none" anchor="ctr"/>
              <a:lstStyle/>
              <a:p>
                <a:pPr>
                  <a:defRPr/>
                </a:pPr>
                <a:endParaRPr lang="en-US" dirty="0"/>
              </a:p>
            </p:txBody>
          </p:sp>
          <p:sp>
            <p:nvSpPr>
              <p:cNvPr id="24" name="Rectangle 35"/>
              <p:cNvSpPr>
                <a:spLocks noChangeArrowheads="1"/>
              </p:cNvSpPr>
              <p:nvPr userDrawn="1"/>
            </p:nvSpPr>
            <p:spPr bwMode="ltGray">
              <a:xfrm rot="4104184">
                <a:off x="606" y="3790"/>
                <a:ext cx="63" cy="12"/>
              </a:xfrm>
              <a:prstGeom prst="rect">
                <a:avLst/>
              </a:prstGeom>
              <a:solidFill>
                <a:schemeClr val="bg2"/>
              </a:solidFill>
              <a:ln w="9525">
                <a:noFill/>
                <a:miter lim="800000"/>
                <a:headEnd/>
                <a:tailEnd/>
              </a:ln>
              <a:effectLst/>
            </p:spPr>
            <p:txBody>
              <a:bodyPr wrap="none" anchor="ctr"/>
              <a:lstStyle/>
              <a:p>
                <a:pPr>
                  <a:defRPr/>
                </a:pPr>
                <a:endParaRPr lang="en-US" dirty="0"/>
              </a:p>
            </p:txBody>
          </p:sp>
          <p:sp>
            <p:nvSpPr>
              <p:cNvPr id="25" name="Rectangle 36"/>
              <p:cNvSpPr>
                <a:spLocks noChangeArrowheads="1"/>
              </p:cNvSpPr>
              <p:nvPr userDrawn="1"/>
            </p:nvSpPr>
            <p:spPr bwMode="ltGray">
              <a:xfrm rot="4325343">
                <a:off x="575" y="3804"/>
                <a:ext cx="63" cy="12"/>
              </a:xfrm>
              <a:prstGeom prst="rect">
                <a:avLst/>
              </a:prstGeom>
              <a:solidFill>
                <a:schemeClr val="bg2"/>
              </a:solidFill>
              <a:ln w="9525">
                <a:noFill/>
                <a:miter lim="800000"/>
                <a:headEnd/>
                <a:tailEnd/>
              </a:ln>
              <a:effectLst/>
            </p:spPr>
            <p:txBody>
              <a:bodyPr wrap="none" anchor="ctr"/>
              <a:lstStyle/>
              <a:p>
                <a:pPr>
                  <a:defRPr/>
                </a:pPr>
                <a:endParaRPr lang="en-US" dirty="0"/>
              </a:p>
            </p:txBody>
          </p:sp>
          <p:sp>
            <p:nvSpPr>
              <p:cNvPr id="26" name="Rectangle 37"/>
              <p:cNvSpPr>
                <a:spLocks noChangeArrowheads="1"/>
              </p:cNvSpPr>
              <p:nvPr userDrawn="1"/>
            </p:nvSpPr>
            <p:spPr bwMode="ltGray">
              <a:xfrm rot="3368036">
                <a:off x="800" y="3682"/>
                <a:ext cx="63" cy="12"/>
              </a:xfrm>
              <a:prstGeom prst="rect">
                <a:avLst/>
              </a:prstGeom>
              <a:solidFill>
                <a:schemeClr val="bg2"/>
              </a:solidFill>
              <a:ln w="9525">
                <a:noFill/>
                <a:miter lim="800000"/>
                <a:headEnd/>
                <a:tailEnd/>
              </a:ln>
              <a:effectLst/>
            </p:spPr>
            <p:txBody>
              <a:bodyPr wrap="none" anchor="ctr"/>
              <a:lstStyle/>
              <a:p>
                <a:pPr>
                  <a:defRPr/>
                </a:pPr>
                <a:endParaRPr lang="en-US" dirty="0"/>
              </a:p>
            </p:txBody>
          </p:sp>
          <p:sp>
            <p:nvSpPr>
              <p:cNvPr id="27" name="Rectangle 38"/>
              <p:cNvSpPr>
                <a:spLocks noChangeArrowheads="1"/>
              </p:cNvSpPr>
              <p:nvPr userDrawn="1"/>
            </p:nvSpPr>
            <p:spPr bwMode="ltGray">
              <a:xfrm rot="3368036">
                <a:off x="772" y="3698"/>
                <a:ext cx="63" cy="12"/>
              </a:xfrm>
              <a:prstGeom prst="rect">
                <a:avLst/>
              </a:prstGeom>
              <a:solidFill>
                <a:schemeClr val="bg2"/>
              </a:solidFill>
              <a:ln w="9525">
                <a:noFill/>
                <a:miter lim="800000"/>
                <a:headEnd/>
                <a:tailEnd/>
              </a:ln>
              <a:effectLst/>
            </p:spPr>
            <p:txBody>
              <a:bodyPr wrap="none" anchor="ctr"/>
              <a:lstStyle/>
              <a:p>
                <a:pPr>
                  <a:defRPr/>
                </a:pPr>
                <a:endParaRPr lang="en-US" dirty="0"/>
              </a:p>
            </p:txBody>
          </p:sp>
          <p:sp>
            <p:nvSpPr>
              <p:cNvPr id="28" name="Rectangle 39"/>
              <p:cNvSpPr>
                <a:spLocks noChangeArrowheads="1"/>
              </p:cNvSpPr>
              <p:nvPr userDrawn="1"/>
            </p:nvSpPr>
            <p:spPr bwMode="ltGray">
              <a:xfrm rot="3368036">
                <a:off x="746" y="3716"/>
                <a:ext cx="63" cy="12"/>
              </a:xfrm>
              <a:prstGeom prst="rect">
                <a:avLst/>
              </a:prstGeom>
              <a:solidFill>
                <a:schemeClr val="bg2"/>
              </a:solidFill>
              <a:ln w="9525">
                <a:noFill/>
                <a:miter lim="800000"/>
                <a:headEnd/>
                <a:tailEnd/>
              </a:ln>
              <a:effectLst/>
            </p:spPr>
            <p:txBody>
              <a:bodyPr wrap="none" anchor="ctr"/>
              <a:lstStyle/>
              <a:p>
                <a:pPr>
                  <a:defRPr/>
                </a:pPr>
                <a:endParaRPr lang="en-US" dirty="0"/>
              </a:p>
            </p:txBody>
          </p:sp>
          <p:sp>
            <p:nvSpPr>
              <p:cNvPr id="29" name="Rectangle 40"/>
              <p:cNvSpPr>
                <a:spLocks noChangeArrowheads="1"/>
              </p:cNvSpPr>
              <p:nvPr userDrawn="1"/>
            </p:nvSpPr>
            <p:spPr bwMode="ltGray">
              <a:xfrm rot="3816889">
                <a:off x="717" y="3734"/>
                <a:ext cx="63" cy="12"/>
              </a:xfrm>
              <a:prstGeom prst="rect">
                <a:avLst/>
              </a:prstGeom>
              <a:solidFill>
                <a:schemeClr val="bg2"/>
              </a:solidFill>
              <a:ln w="9525">
                <a:noFill/>
                <a:miter lim="800000"/>
                <a:headEnd/>
                <a:tailEnd/>
              </a:ln>
              <a:effectLst/>
            </p:spPr>
            <p:txBody>
              <a:bodyPr wrap="none" anchor="ctr"/>
              <a:lstStyle/>
              <a:p>
                <a:pPr>
                  <a:defRPr/>
                </a:pPr>
                <a:endParaRPr lang="en-US" dirty="0"/>
              </a:p>
            </p:txBody>
          </p:sp>
          <p:sp>
            <p:nvSpPr>
              <p:cNvPr id="30" name="Rectangle 41"/>
              <p:cNvSpPr>
                <a:spLocks noChangeArrowheads="1"/>
              </p:cNvSpPr>
              <p:nvPr userDrawn="1"/>
            </p:nvSpPr>
            <p:spPr bwMode="ltGray">
              <a:xfrm rot="2302266">
                <a:off x="923" y="3587"/>
                <a:ext cx="69" cy="12"/>
              </a:xfrm>
              <a:prstGeom prst="rect">
                <a:avLst/>
              </a:prstGeom>
              <a:solidFill>
                <a:schemeClr val="bg2"/>
              </a:solidFill>
              <a:ln w="9525">
                <a:noFill/>
                <a:miter lim="800000"/>
                <a:headEnd/>
                <a:tailEnd/>
              </a:ln>
              <a:effectLst/>
            </p:spPr>
            <p:txBody>
              <a:bodyPr wrap="none" anchor="ctr"/>
              <a:lstStyle/>
              <a:p>
                <a:pPr>
                  <a:defRPr/>
                </a:pPr>
                <a:endParaRPr lang="en-US" dirty="0"/>
              </a:p>
            </p:txBody>
          </p:sp>
          <p:sp>
            <p:nvSpPr>
              <p:cNvPr id="31" name="Rectangle 42"/>
              <p:cNvSpPr>
                <a:spLocks noChangeArrowheads="1"/>
              </p:cNvSpPr>
              <p:nvPr userDrawn="1"/>
            </p:nvSpPr>
            <p:spPr bwMode="ltGray">
              <a:xfrm rot="2302266">
                <a:off x="899" y="3606"/>
                <a:ext cx="69" cy="12"/>
              </a:xfrm>
              <a:prstGeom prst="rect">
                <a:avLst/>
              </a:prstGeom>
              <a:solidFill>
                <a:schemeClr val="bg2"/>
              </a:solidFill>
              <a:ln w="9525">
                <a:noFill/>
                <a:miter lim="800000"/>
                <a:headEnd/>
                <a:tailEnd/>
              </a:ln>
              <a:effectLst/>
            </p:spPr>
            <p:txBody>
              <a:bodyPr wrap="none" anchor="ctr"/>
              <a:lstStyle/>
              <a:p>
                <a:pPr>
                  <a:defRPr/>
                </a:pPr>
                <a:endParaRPr lang="en-US" dirty="0"/>
              </a:p>
            </p:txBody>
          </p:sp>
          <p:sp>
            <p:nvSpPr>
              <p:cNvPr id="32" name="Rectangle 43"/>
              <p:cNvSpPr>
                <a:spLocks noChangeArrowheads="1"/>
              </p:cNvSpPr>
              <p:nvPr userDrawn="1"/>
            </p:nvSpPr>
            <p:spPr bwMode="ltGray">
              <a:xfrm rot="2707562">
                <a:off x="876" y="3626"/>
                <a:ext cx="69" cy="12"/>
              </a:xfrm>
              <a:prstGeom prst="rect">
                <a:avLst/>
              </a:prstGeom>
              <a:solidFill>
                <a:schemeClr val="bg2"/>
              </a:solidFill>
              <a:ln w="9525">
                <a:noFill/>
                <a:miter lim="800000"/>
                <a:headEnd/>
                <a:tailEnd/>
              </a:ln>
              <a:effectLst/>
            </p:spPr>
            <p:txBody>
              <a:bodyPr wrap="none" anchor="ctr"/>
              <a:lstStyle/>
              <a:p>
                <a:pPr>
                  <a:defRPr/>
                </a:pPr>
                <a:endParaRPr lang="en-US" dirty="0"/>
              </a:p>
            </p:txBody>
          </p:sp>
          <p:sp>
            <p:nvSpPr>
              <p:cNvPr id="33" name="Rectangle 44"/>
              <p:cNvSpPr>
                <a:spLocks noChangeArrowheads="1"/>
              </p:cNvSpPr>
              <p:nvPr userDrawn="1"/>
            </p:nvSpPr>
            <p:spPr bwMode="ltGray">
              <a:xfrm rot="2707562">
                <a:off x="850" y="3644"/>
                <a:ext cx="63" cy="12"/>
              </a:xfrm>
              <a:prstGeom prst="rect">
                <a:avLst/>
              </a:prstGeom>
              <a:solidFill>
                <a:schemeClr val="bg2"/>
              </a:solidFill>
              <a:ln w="9525">
                <a:noFill/>
                <a:miter lim="800000"/>
                <a:headEnd/>
                <a:tailEnd/>
              </a:ln>
              <a:effectLst/>
            </p:spPr>
            <p:txBody>
              <a:bodyPr wrap="none" anchor="ctr"/>
              <a:lstStyle/>
              <a:p>
                <a:pPr>
                  <a:defRPr/>
                </a:pPr>
                <a:endParaRPr lang="en-US" dirty="0"/>
              </a:p>
            </p:txBody>
          </p:sp>
          <p:sp>
            <p:nvSpPr>
              <p:cNvPr id="34" name="Rectangle 45"/>
              <p:cNvSpPr>
                <a:spLocks noChangeArrowheads="1"/>
              </p:cNvSpPr>
              <p:nvPr userDrawn="1"/>
            </p:nvSpPr>
            <p:spPr bwMode="ltGray">
              <a:xfrm rot="1525830">
                <a:off x="1027" y="3473"/>
                <a:ext cx="69" cy="12"/>
              </a:xfrm>
              <a:prstGeom prst="rect">
                <a:avLst/>
              </a:prstGeom>
              <a:solidFill>
                <a:schemeClr val="bg2"/>
              </a:solidFill>
              <a:ln w="9525">
                <a:noFill/>
                <a:miter lim="800000"/>
                <a:headEnd/>
                <a:tailEnd/>
              </a:ln>
              <a:effectLst/>
            </p:spPr>
            <p:txBody>
              <a:bodyPr wrap="none" anchor="ctr"/>
              <a:lstStyle/>
              <a:p>
                <a:pPr>
                  <a:defRPr/>
                </a:pPr>
                <a:endParaRPr lang="en-US" dirty="0"/>
              </a:p>
            </p:txBody>
          </p:sp>
          <p:sp>
            <p:nvSpPr>
              <p:cNvPr id="35" name="Rectangle 46"/>
              <p:cNvSpPr>
                <a:spLocks noChangeArrowheads="1"/>
              </p:cNvSpPr>
              <p:nvPr userDrawn="1"/>
            </p:nvSpPr>
            <p:spPr bwMode="ltGray">
              <a:xfrm rot="1525830">
                <a:off x="1009" y="3497"/>
                <a:ext cx="69" cy="12"/>
              </a:xfrm>
              <a:prstGeom prst="rect">
                <a:avLst/>
              </a:prstGeom>
              <a:solidFill>
                <a:schemeClr val="bg2"/>
              </a:solidFill>
              <a:ln w="9525">
                <a:noFill/>
                <a:miter lim="800000"/>
                <a:headEnd/>
                <a:tailEnd/>
              </a:ln>
              <a:effectLst/>
            </p:spPr>
            <p:txBody>
              <a:bodyPr wrap="none" anchor="ctr"/>
              <a:lstStyle/>
              <a:p>
                <a:pPr>
                  <a:defRPr/>
                </a:pPr>
                <a:endParaRPr lang="en-US" dirty="0"/>
              </a:p>
            </p:txBody>
          </p:sp>
          <p:sp>
            <p:nvSpPr>
              <p:cNvPr id="36" name="Rectangle 47"/>
              <p:cNvSpPr>
                <a:spLocks noChangeArrowheads="1"/>
              </p:cNvSpPr>
              <p:nvPr userDrawn="1"/>
            </p:nvSpPr>
            <p:spPr bwMode="ltGray">
              <a:xfrm rot="1788117">
                <a:off x="990" y="3519"/>
                <a:ext cx="69" cy="12"/>
              </a:xfrm>
              <a:prstGeom prst="rect">
                <a:avLst/>
              </a:prstGeom>
              <a:solidFill>
                <a:schemeClr val="bg2"/>
              </a:solidFill>
              <a:ln w="9525">
                <a:noFill/>
                <a:miter lim="800000"/>
                <a:headEnd/>
                <a:tailEnd/>
              </a:ln>
              <a:effectLst/>
            </p:spPr>
            <p:txBody>
              <a:bodyPr wrap="none" anchor="ctr"/>
              <a:lstStyle/>
              <a:p>
                <a:pPr>
                  <a:defRPr/>
                </a:pPr>
                <a:endParaRPr lang="en-US" dirty="0"/>
              </a:p>
            </p:txBody>
          </p:sp>
          <p:sp>
            <p:nvSpPr>
              <p:cNvPr id="37" name="Rectangle 48"/>
              <p:cNvSpPr>
                <a:spLocks noChangeArrowheads="1"/>
              </p:cNvSpPr>
              <p:nvPr userDrawn="1"/>
            </p:nvSpPr>
            <p:spPr bwMode="ltGray">
              <a:xfrm rot="1788117">
                <a:off x="969" y="3544"/>
                <a:ext cx="69" cy="12"/>
              </a:xfrm>
              <a:prstGeom prst="rect">
                <a:avLst/>
              </a:prstGeom>
              <a:solidFill>
                <a:schemeClr val="bg2"/>
              </a:solidFill>
              <a:ln w="9525">
                <a:noFill/>
                <a:miter lim="800000"/>
                <a:headEnd/>
                <a:tailEnd/>
              </a:ln>
              <a:effectLst/>
            </p:spPr>
            <p:txBody>
              <a:bodyPr wrap="none" anchor="ctr"/>
              <a:lstStyle/>
              <a:p>
                <a:pPr>
                  <a:defRPr/>
                </a:pPr>
                <a:endParaRPr lang="en-US" dirty="0"/>
              </a:p>
            </p:txBody>
          </p:sp>
          <p:sp>
            <p:nvSpPr>
              <p:cNvPr id="38" name="Rectangle 49"/>
              <p:cNvSpPr>
                <a:spLocks noChangeArrowheads="1"/>
              </p:cNvSpPr>
              <p:nvPr userDrawn="1"/>
            </p:nvSpPr>
            <p:spPr bwMode="ltGray">
              <a:xfrm rot="841630">
                <a:off x="1113" y="3355"/>
                <a:ext cx="75" cy="12"/>
              </a:xfrm>
              <a:prstGeom prst="rect">
                <a:avLst/>
              </a:prstGeom>
              <a:solidFill>
                <a:schemeClr val="bg2"/>
              </a:solidFill>
              <a:ln w="9525">
                <a:noFill/>
                <a:miter lim="800000"/>
                <a:headEnd/>
                <a:tailEnd/>
              </a:ln>
              <a:effectLst/>
            </p:spPr>
            <p:txBody>
              <a:bodyPr wrap="none" anchor="ctr"/>
              <a:lstStyle/>
              <a:p>
                <a:pPr>
                  <a:defRPr/>
                </a:pPr>
                <a:endParaRPr lang="en-US" dirty="0"/>
              </a:p>
            </p:txBody>
          </p:sp>
          <p:sp>
            <p:nvSpPr>
              <p:cNvPr id="39" name="Rectangle 50"/>
              <p:cNvSpPr>
                <a:spLocks noChangeArrowheads="1"/>
              </p:cNvSpPr>
              <p:nvPr userDrawn="1"/>
            </p:nvSpPr>
            <p:spPr bwMode="ltGray">
              <a:xfrm rot="841630">
                <a:off x="1100" y="3378"/>
                <a:ext cx="69" cy="12"/>
              </a:xfrm>
              <a:prstGeom prst="rect">
                <a:avLst/>
              </a:prstGeom>
              <a:solidFill>
                <a:schemeClr val="bg2"/>
              </a:solidFill>
              <a:ln w="9525">
                <a:noFill/>
                <a:miter lim="800000"/>
                <a:headEnd/>
                <a:tailEnd/>
              </a:ln>
              <a:effectLst/>
            </p:spPr>
            <p:txBody>
              <a:bodyPr wrap="none" anchor="ctr"/>
              <a:lstStyle/>
              <a:p>
                <a:pPr>
                  <a:defRPr/>
                </a:pPr>
                <a:endParaRPr lang="en-US" dirty="0"/>
              </a:p>
            </p:txBody>
          </p:sp>
          <p:sp>
            <p:nvSpPr>
              <p:cNvPr id="40" name="Rectangle 51"/>
              <p:cNvSpPr>
                <a:spLocks noChangeArrowheads="1"/>
              </p:cNvSpPr>
              <p:nvPr userDrawn="1"/>
            </p:nvSpPr>
            <p:spPr bwMode="ltGray">
              <a:xfrm rot="1308689">
                <a:off x="1086" y="3404"/>
                <a:ext cx="69" cy="12"/>
              </a:xfrm>
              <a:prstGeom prst="rect">
                <a:avLst/>
              </a:prstGeom>
              <a:solidFill>
                <a:schemeClr val="bg2"/>
              </a:solidFill>
              <a:ln w="9525">
                <a:noFill/>
                <a:miter lim="800000"/>
                <a:headEnd/>
                <a:tailEnd/>
              </a:ln>
              <a:effectLst/>
            </p:spPr>
            <p:txBody>
              <a:bodyPr wrap="none" anchor="ctr"/>
              <a:lstStyle/>
              <a:p>
                <a:pPr>
                  <a:defRPr/>
                </a:pPr>
                <a:endParaRPr lang="en-US" dirty="0"/>
              </a:p>
            </p:txBody>
          </p:sp>
          <p:sp>
            <p:nvSpPr>
              <p:cNvPr id="41" name="Rectangle 52"/>
              <p:cNvSpPr>
                <a:spLocks noChangeArrowheads="1"/>
              </p:cNvSpPr>
              <p:nvPr userDrawn="1"/>
            </p:nvSpPr>
            <p:spPr bwMode="ltGray">
              <a:xfrm rot="1308689">
                <a:off x="1064" y="3425"/>
                <a:ext cx="69" cy="12"/>
              </a:xfrm>
              <a:prstGeom prst="rect">
                <a:avLst/>
              </a:prstGeom>
              <a:solidFill>
                <a:schemeClr val="bg2"/>
              </a:solidFill>
              <a:ln w="9525">
                <a:noFill/>
                <a:miter lim="800000"/>
                <a:headEnd/>
                <a:tailEnd/>
              </a:ln>
              <a:effectLst/>
            </p:spPr>
            <p:txBody>
              <a:bodyPr wrap="none" anchor="ctr"/>
              <a:lstStyle/>
              <a:p>
                <a:pPr>
                  <a:defRPr/>
                </a:pPr>
                <a:endParaRPr lang="en-US" dirty="0"/>
              </a:p>
            </p:txBody>
          </p:sp>
          <p:sp>
            <p:nvSpPr>
              <p:cNvPr id="42" name="Rectangle 53"/>
              <p:cNvSpPr>
                <a:spLocks noChangeArrowheads="1"/>
              </p:cNvSpPr>
              <p:nvPr userDrawn="1"/>
            </p:nvSpPr>
            <p:spPr bwMode="ltGray">
              <a:xfrm rot="469913">
                <a:off x="1172" y="3225"/>
                <a:ext cx="81" cy="12"/>
              </a:xfrm>
              <a:prstGeom prst="rect">
                <a:avLst/>
              </a:prstGeom>
              <a:solidFill>
                <a:schemeClr val="bg2"/>
              </a:solidFill>
              <a:ln w="9525">
                <a:noFill/>
                <a:miter lim="800000"/>
                <a:headEnd/>
                <a:tailEnd/>
              </a:ln>
              <a:effectLst/>
            </p:spPr>
            <p:txBody>
              <a:bodyPr wrap="none" anchor="ctr"/>
              <a:lstStyle/>
              <a:p>
                <a:pPr>
                  <a:defRPr/>
                </a:pPr>
                <a:endParaRPr lang="en-US" dirty="0"/>
              </a:p>
            </p:txBody>
          </p:sp>
          <p:sp>
            <p:nvSpPr>
              <p:cNvPr id="43" name="Rectangle 54"/>
              <p:cNvSpPr>
                <a:spLocks noChangeArrowheads="1"/>
              </p:cNvSpPr>
              <p:nvPr userDrawn="1"/>
            </p:nvSpPr>
            <p:spPr bwMode="ltGray">
              <a:xfrm rot="559869">
                <a:off x="1162" y="3250"/>
                <a:ext cx="81" cy="12"/>
              </a:xfrm>
              <a:prstGeom prst="rect">
                <a:avLst/>
              </a:prstGeom>
              <a:solidFill>
                <a:schemeClr val="bg2"/>
              </a:solidFill>
              <a:ln w="9525">
                <a:noFill/>
                <a:miter lim="800000"/>
                <a:headEnd/>
                <a:tailEnd/>
              </a:ln>
              <a:effectLst/>
            </p:spPr>
            <p:txBody>
              <a:bodyPr wrap="none" anchor="ctr"/>
              <a:lstStyle/>
              <a:p>
                <a:pPr>
                  <a:defRPr/>
                </a:pPr>
                <a:endParaRPr lang="en-US" dirty="0"/>
              </a:p>
            </p:txBody>
          </p:sp>
          <p:sp>
            <p:nvSpPr>
              <p:cNvPr id="44" name="Rectangle 55"/>
              <p:cNvSpPr>
                <a:spLocks noChangeArrowheads="1"/>
              </p:cNvSpPr>
              <p:nvPr userDrawn="1"/>
            </p:nvSpPr>
            <p:spPr bwMode="ltGray">
              <a:xfrm rot="734079">
                <a:off x="1154" y="3276"/>
                <a:ext cx="81" cy="12"/>
              </a:xfrm>
              <a:prstGeom prst="rect">
                <a:avLst/>
              </a:prstGeom>
              <a:solidFill>
                <a:schemeClr val="bg2"/>
              </a:solidFill>
              <a:ln w="9525">
                <a:noFill/>
                <a:miter lim="800000"/>
                <a:headEnd/>
                <a:tailEnd/>
              </a:ln>
              <a:effectLst/>
            </p:spPr>
            <p:txBody>
              <a:bodyPr wrap="none" anchor="ctr"/>
              <a:lstStyle/>
              <a:p>
                <a:pPr>
                  <a:defRPr/>
                </a:pPr>
                <a:endParaRPr lang="en-US" dirty="0"/>
              </a:p>
            </p:txBody>
          </p:sp>
          <p:sp>
            <p:nvSpPr>
              <p:cNvPr id="45" name="Rectangle 56"/>
              <p:cNvSpPr>
                <a:spLocks noChangeArrowheads="1"/>
              </p:cNvSpPr>
              <p:nvPr userDrawn="1"/>
            </p:nvSpPr>
            <p:spPr bwMode="ltGray">
              <a:xfrm rot="734079">
                <a:off x="1141" y="3304"/>
                <a:ext cx="75" cy="12"/>
              </a:xfrm>
              <a:prstGeom prst="rect">
                <a:avLst/>
              </a:prstGeom>
              <a:solidFill>
                <a:schemeClr val="bg2"/>
              </a:solidFill>
              <a:ln w="9525">
                <a:noFill/>
                <a:miter lim="800000"/>
                <a:headEnd/>
                <a:tailEnd/>
              </a:ln>
              <a:effectLst/>
            </p:spPr>
            <p:txBody>
              <a:bodyPr wrap="none" anchor="ctr"/>
              <a:lstStyle/>
              <a:p>
                <a:pPr>
                  <a:defRPr/>
                </a:pPr>
                <a:endParaRPr lang="en-US" dirty="0"/>
              </a:p>
            </p:txBody>
          </p:sp>
          <p:sp>
            <p:nvSpPr>
              <p:cNvPr id="46" name="Rectangle 57"/>
              <p:cNvSpPr>
                <a:spLocks noChangeArrowheads="1"/>
              </p:cNvSpPr>
              <p:nvPr userDrawn="1"/>
            </p:nvSpPr>
            <p:spPr bwMode="ltGray">
              <a:xfrm rot="-293905">
                <a:off x="1211" y="3096"/>
                <a:ext cx="81" cy="12"/>
              </a:xfrm>
              <a:prstGeom prst="rect">
                <a:avLst/>
              </a:prstGeom>
              <a:solidFill>
                <a:schemeClr val="bg2"/>
              </a:solidFill>
              <a:ln w="9525">
                <a:noFill/>
                <a:miter lim="800000"/>
                <a:headEnd/>
                <a:tailEnd/>
              </a:ln>
              <a:effectLst/>
            </p:spPr>
            <p:txBody>
              <a:bodyPr wrap="none" anchor="ctr"/>
              <a:lstStyle/>
              <a:p>
                <a:pPr>
                  <a:defRPr/>
                </a:pPr>
                <a:endParaRPr lang="en-US" dirty="0"/>
              </a:p>
            </p:txBody>
          </p:sp>
          <p:sp>
            <p:nvSpPr>
              <p:cNvPr id="47" name="Rectangle 58"/>
              <p:cNvSpPr>
                <a:spLocks noChangeArrowheads="1"/>
              </p:cNvSpPr>
              <p:nvPr userDrawn="1"/>
            </p:nvSpPr>
            <p:spPr bwMode="ltGray">
              <a:xfrm rot="-8">
                <a:off x="1201" y="3122"/>
                <a:ext cx="81" cy="12"/>
              </a:xfrm>
              <a:prstGeom prst="rect">
                <a:avLst/>
              </a:prstGeom>
              <a:solidFill>
                <a:schemeClr val="bg2"/>
              </a:solidFill>
              <a:ln w="9525">
                <a:noFill/>
                <a:miter lim="800000"/>
                <a:headEnd/>
                <a:tailEnd/>
              </a:ln>
              <a:effectLst/>
            </p:spPr>
            <p:txBody>
              <a:bodyPr wrap="none" anchor="ctr"/>
              <a:lstStyle/>
              <a:p>
                <a:pPr>
                  <a:defRPr/>
                </a:pPr>
                <a:endParaRPr lang="en-US" dirty="0"/>
              </a:p>
            </p:txBody>
          </p:sp>
          <p:sp>
            <p:nvSpPr>
              <p:cNvPr id="48" name="Rectangle 59"/>
              <p:cNvSpPr>
                <a:spLocks noChangeArrowheads="1"/>
              </p:cNvSpPr>
              <p:nvPr userDrawn="1"/>
            </p:nvSpPr>
            <p:spPr bwMode="ltGray">
              <a:xfrm rot="-8">
                <a:off x="1200" y="3147"/>
                <a:ext cx="81" cy="12"/>
              </a:xfrm>
              <a:prstGeom prst="rect">
                <a:avLst/>
              </a:prstGeom>
              <a:solidFill>
                <a:schemeClr val="bg2"/>
              </a:solidFill>
              <a:ln w="9525">
                <a:noFill/>
                <a:miter lim="800000"/>
                <a:headEnd/>
                <a:tailEnd/>
              </a:ln>
              <a:effectLst/>
            </p:spPr>
            <p:txBody>
              <a:bodyPr wrap="none" anchor="ctr"/>
              <a:lstStyle/>
              <a:p>
                <a:pPr>
                  <a:defRPr/>
                </a:pPr>
                <a:endParaRPr lang="en-US" dirty="0"/>
              </a:p>
            </p:txBody>
          </p:sp>
          <p:sp>
            <p:nvSpPr>
              <p:cNvPr id="49" name="Rectangle 60"/>
              <p:cNvSpPr>
                <a:spLocks noChangeArrowheads="1"/>
              </p:cNvSpPr>
              <p:nvPr userDrawn="1"/>
            </p:nvSpPr>
            <p:spPr bwMode="ltGray">
              <a:xfrm rot="214188">
                <a:off x="1189" y="3173"/>
                <a:ext cx="81" cy="12"/>
              </a:xfrm>
              <a:prstGeom prst="rect">
                <a:avLst/>
              </a:prstGeom>
              <a:solidFill>
                <a:schemeClr val="bg2"/>
              </a:solidFill>
              <a:ln w="9525">
                <a:noFill/>
                <a:miter lim="800000"/>
                <a:headEnd/>
                <a:tailEnd/>
              </a:ln>
              <a:effectLst/>
            </p:spPr>
            <p:txBody>
              <a:bodyPr wrap="none" anchor="ctr"/>
              <a:lstStyle/>
              <a:p>
                <a:pPr>
                  <a:defRPr/>
                </a:pPr>
                <a:endParaRPr lang="en-US" dirty="0"/>
              </a:p>
            </p:txBody>
          </p:sp>
          <p:sp>
            <p:nvSpPr>
              <p:cNvPr id="50" name="Rectangle 61"/>
              <p:cNvSpPr>
                <a:spLocks noChangeArrowheads="1"/>
              </p:cNvSpPr>
              <p:nvPr userDrawn="1"/>
            </p:nvSpPr>
            <p:spPr bwMode="ltGray">
              <a:xfrm rot="-682388">
                <a:off x="1219" y="2965"/>
                <a:ext cx="86" cy="12"/>
              </a:xfrm>
              <a:prstGeom prst="rect">
                <a:avLst/>
              </a:prstGeom>
              <a:solidFill>
                <a:schemeClr val="bg2"/>
              </a:solidFill>
              <a:ln w="9525">
                <a:noFill/>
                <a:miter lim="800000"/>
                <a:headEnd/>
                <a:tailEnd/>
              </a:ln>
              <a:effectLst/>
            </p:spPr>
            <p:txBody>
              <a:bodyPr wrap="none" anchor="ctr"/>
              <a:lstStyle/>
              <a:p>
                <a:pPr>
                  <a:defRPr/>
                </a:pPr>
                <a:endParaRPr lang="en-US" dirty="0"/>
              </a:p>
            </p:txBody>
          </p:sp>
          <p:sp>
            <p:nvSpPr>
              <p:cNvPr id="51" name="Rectangle 62"/>
              <p:cNvSpPr>
                <a:spLocks noChangeArrowheads="1"/>
              </p:cNvSpPr>
              <p:nvPr userDrawn="1"/>
            </p:nvSpPr>
            <p:spPr bwMode="ltGray">
              <a:xfrm rot="-480400">
                <a:off x="1220" y="2991"/>
                <a:ext cx="86" cy="12"/>
              </a:xfrm>
              <a:prstGeom prst="rect">
                <a:avLst/>
              </a:prstGeom>
              <a:solidFill>
                <a:schemeClr val="bg2"/>
              </a:solidFill>
              <a:ln w="9525">
                <a:noFill/>
                <a:miter lim="800000"/>
                <a:headEnd/>
                <a:tailEnd/>
              </a:ln>
              <a:effectLst/>
            </p:spPr>
            <p:txBody>
              <a:bodyPr wrap="none" anchor="ctr"/>
              <a:lstStyle/>
              <a:p>
                <a:pPr>
                  <a:defRPr/>
                </a:pPr>
                <a:endParaRPr lang="en-US" dirty="0"/>
              </a:p>
            </p:txBody>
          </p:sp>
          <p:sp>
            <p:nvSpPr>
              <p:cNvPr id="52" name="Rectangle 63"/>
              <p:cNvSpPr>
                <a:spLocks noChangeArrowheads="1"/>
              </p:cNvSpPr>
              <p:nvPr userDrawn="1"/>
            </p:nvSpPr>
            <p:spPr bwMode="ltGray">
              <a:xfrm rot="-480400">
                <a:off x="1220" y="3015"/>
                <a:ext cx="86" cy="12"/>
              </a:xfrm>
              <a:prstGeom prst="rect">
                <a:avLst/>
              </a:prstGeom>
              <a:solidFill>
                <a:schemeClr val="bg2"/>
              </a:solidFill>
              <a:ln w="9525">
                <a:noFill/>
                <a:miter lim="800000"/>
                <a:headEnd/>
                <a:tailEnd/>
              </a:ln>
              <a:effectLst/>
            </p:spPr>
            <p:txBody>
              <a:bodyPr wrap="none" anchor="ctr"/>
              <a:lstStyle/>
              <a:p>
                <a:pPr>
                  <a:defRPr/>
                </a:pPr>
                <a:endParaRPr lang="en-US" dirty="0"/>
              </a:p>
            </p:txBody>
          </p:sp>
          <p:sp>
            <p:nvSpPr>
              <p:cNvPr id="53" name="Rectangle 64"/>
              <p:cNvSpPr>
                <a:spLocks noChangeArrowheads="1"/>
              </p:cNvSpPr>
              <p:nvPr userDrawn="1"/>
            </p:nvSpPr>
            <p:spPr bwMode="ltGray">
              <a:xfrm rot="-270546">
                <a:off x="1219" y="3041"/>
                <a:ext cx="81" cy="12"/>
              </a:xfrm>
              <a:prstGeom prst="rect">
                <a:avLst/>
              </a:prstGeom>
              <a:solidFill>
                <a:schemeClr val="bg2"/>
              </a:solidFill>
              <a:ln w="9525">
                <a:noFill/>
                <a:miter lim="800000"/>
                <a:headEnd/>
                <a:tailEnd/>
              </a:ln>
              <a:effectLst/>
            </p:spPr>
            <p:txBody>
              <a:bodyPr wrap="none" anchor="ctr"/>
              <a:lstStyle/>
              <a:p>
                <a:pPr>
                  <a:defRPr/>
                </a:pPr>
                <a:endParaRPr lang="en-US" dirty="0"/>
              </a:p>
            </p:txBody>
          </p:sp>
          <p:sp>
            <p:nvSpPr>
              <p:cNvPr id="54" name="Rectangle 65"/>
              <p:cNvSpPr>
                <a:spLocks noChangeArrowheads="1"/>
              </p:cNvSpPr>
              <p:nvPr userDrawn="1"/>
            </p:nvSpPr>
            <p:spPr bwMode="ltGray">
              <a:xfrm rot="-1132286">
                <a:off x="1207" y="2843"/>
                <a:ext cx="86" cy="12"/>
              </a:xfrm>
              <a:prstGeom prst="rect">
                <a:avLst/>
              </a:prstGeom>
              <a:solidFill>
                <a:schemeClr val="bg2"/>
              </a:solidFill>
              <a:ln w="9525">
                <a:noFill/>
                <a:miter lim="800000"/>
                <a:headEnd/>
                <a:tailEnd/>
              </a:ln>
              <a:effectLst/>
            </p:spPr>
            <p:txBody>
              <a:bodyPr wrap="none" anchor="ctr"/>
              <a:lstStyle/>
              <a:p>
                <a:pPr>
                  <a:defRPr/>
                </a:pPr>
                <a:endParaRPr lang="en-US" dirty="0"/>
              </a:p>
            </p:txBody>
          </p:sp>
          <p:sp>
            <p:nvSpPr>
              <p:cNvPr id="55" name="Rectangle 66"/>
              <p:cNvSpPr>
                <a:spLocks noChangeArrowheads="1"/>
              </p:cNvSpPr>
              <p:nvPr userDrawn="1"/>
            </p:nvSpPr>
            <p:spPr bwMode="ltGray">
              <a:xfrm rot="-969272">
                <a:off x="1213" y="2864"/>
                <a:ext cx="86" cy="12"/>
              </a:xfrm>
              <a:prstGeom prst="rect">
                <a:avLst/>
              </a:prstGeom>
              <a:solidFill>
                <a:schemeClr val="bg2"/>
              </a:solidFill>
              <a:ln w="9525">
                <a:noFill/>
                <a:miter lim="800000"/>
                <a:headEnd/>
                <a:tailEnd/>
              </a:ln>
              <a:effectLst/>
            </p:spPr>
            <p:txBody>
              <a:bodyPr wrap="none" anchor="ctr"/>
              <a:lstStyle/>
              <a:p>
                <a:pPr>
                  <a:defRPr/>
                </a:pPr>
                <a:endParaRPr lang="en-US" dirty="0"/>
              </a:p>
            </p:txBody>
          </p:sp>
          <p:sp>
            <p:nvSpPr>
              <p:cNvPr id="56" name="Rectangle 67"/>
              <p:cNvSpPr>
                <a:spLocks noChangeArrowheads="1"/>
              </p:cNvSpPr>
              <p:nvPr userDrawn="1"/>
            </p:nvSpPr>
            <p:spPr bwMode="ltGray">
              <a:xfrm rot="-969272">
                <a:off x="1216" y="2888"/>
                <a:ext cx="86" cy="12"/>
              </a:xfrm>
              <a:prstGeom prst="rect">
                <a:avLst/>
              </a:prstGeom>
              <a:solidFill>
                <a:schemeClr val="bg2"/>
              </a:solidFill>
              <a:ln w="9525">
                <a:noFill/>
                <a:miter lim="800000"/>
                <a:headEnd/>
                <a:tailEnd/>
              </a:ln>
              <a:effectLst/>
            </p:spPr>
            <p:txBody>
              <a:bodyPr wrap="none" anchor="ctr"/>
              <a:lstStyle/>
              <a:p>
                <a:pPr>
                  <a:defRPr/>
                </a:pPr>
                <a:endParaRPr lang="en-US" dirty="0"/>
              </a:p>
            </p:txBody>
          </p:sp>
          <p:sp>
            <p:nvSpPr>
              <p:cNvPr id="57" name="Rectangle 68"/>
              <p:cNvSpPr>
                <a:spLocks noChangeArrowheads="1"/>
              </p:cNvSpPr>
              <p:nvPr userDrawn="1"/>
            </p:nvSpPr>
            <p:spPr bwMode="ltGray">
              <a:xfrm rot="-806259">
                <a:off x="1219" y="2915"/>
                <a:ext cx="86" cy="12"/>
              </a:xfrm>
              <a:prstGeom prst="rect">
                <a:avLst/>
              </a:prstGeom>
              <a:solidFill>
                <a:schemeClr val="bg2"/>
              </a:solidFill>
              <a:ln w="9525">
                <a:noFill/>
                <a:miter lim="800000"/>
                <a:headEnd/>
                <a:tailEnd/>
              </a:ln>
              <a:effectLst/>
            </p:spPr>
            <p:txBody>
              <a:bodyPr wrap="none" anchor="ctr"/>
              <a:lstStyle/>
              <a:p>
                <a:pPr>
                  <a:defRPr/>
                </a:pPr>
                <a:endParaRPr lang="en-US" dirty="0"/>
              </a:p>
            </p:txBody>
          </p:sp>
          <p:sp>
            <p:nvSpPr>
              <p:cNvPr id="58" name="Rectangle 69"/>
              <p:cNvSpPr>
                <a:spLocks noChangeArrowheads="1"/>
              </p:cNvSpPr>
              <p:nvPr userDrawn="1"/>
            </p:nvSpPr>
            <p:spPr bwMode="ltGray">
              <a:xfrm rot="-1543941">
                <a:off x="1165" y="2727"/>
                <a:ext cx="86" cy="12"/>
              </a:xfrm>
              <a:prstGeom prst="rect">
                <a:avLst/>
              </a:prstGeom>
              <a:solidFill>
                <a:schemeClr val="bg2"/>
              </a:solidFill>
              <a:ln w="9525">
                <a:noFill/>
                <a:miter lim="800000"/>
                <a:headEnd/>
                <a:tailEnd/>
              </a:ln>
              <a:effectLst/>
            </p:spPr>
            <p:txBody>
              <a:bodyPr wrap="none" anchor="ctr"/>
              <a:lstStyle/>
              <a:p>
                <a:pPr>
                  <a:defRPr/>
                </a:pPr>
                <a:endParaRPr lang="en-US" dirty="0"/>
              </a:p>
            </p:txBody>
          </p:sp>
          <p:sp>
            <p:nvSpPr>
              <p:cNvPr id="59" name="Rectangle 70"/>
              <p:cNvSpPr>
                <a:spLocks noChangeArrowheads="1"/>
              </p:cNvSpPr>
              <p:nvPr userDrawn="1"/>
            </p:nvSpPr>
            <p:spPr bwMode="ltGray">
              <a:xfrm rot="-1341953">
                <a:off x="1176" y="2752"/>
                <a:ext cx="86" cy="12"/>
              </a:xfrm>
              <a:prstGeom prst="rect">
                <a:avLst/>
              </a:prstGeom>
              <a:solidFill>
                <a:schemeClr val="bg2"/>
              </a:solidFill>
              <a:ln w="9525">
                <a:noFill/>
                <a:miter lim="800000"/>
                <a:headEnd/>
                <a:tailEnd/>
              </a:ln>
              <a:effectLst/>
            </p:spPr>
            <p:txBody>
              <a:bodyPr wrap="none" anchor="ctr"/>
              <a:lstStyle/>
              <a:p>
                <a:pPr>
                  <a:defRPr/>
                </a:pPr>
                <a:endParaRPr lang="en-US" dirty="0"/>
              </a:p>
            </p:txBody>
          </p:sp>
          <p:sp>
            <p:nvSpPr>
              <p:cNvPr id="60" name="Rectangle 71"/>
              <p:cNvSpPr>
                <a:spLocks noChangeArrowheads="1"/>
              </p:cNvSpPr>
              <p:nvPr userDrawn="1"/>
            </p:nvSpPr>
            <p:spPr bwMode="ltGray">
              <a:xfrm rot="-1341953">
                <a:off x="1184" y="2775"/>
                <a:ext cx="86" cy="12"/>
              </a:xfrm>
              <a:prstGeom prst="rect">
                <a:avLst/>
              </a:prstGeom>
              <a:solidFill>
                <a:schemeClr val="bg2"/>
              </a:solidFill>
              <a:ln w="9525">
                <a:noFill/>
                <a:miter lim="800000"/>
                <a:headEnd/>
                <a:tailEnd/>
              </a:ln>
              <a:effectLst/>
            </p:spPr>
            <p:txBody>
              <a:bodyPr wrap="none" anchor="ctr"/>
              <a:lstStyle/>
              <a:p>
                <a:pPr>
                  <a:defRPr/>
                </a:pPr>
                <a:endParaRPr lang="en-US" dirty="0"/>
              </a:p>
            </p:txBody>
          </p:sp>
          <p:sp>
            <p:nvSpPr>
              <p:cNvPr id="61" name="Rectangle 72"/>
              <p:cNvSpPr>
                <a:spLocks noChangeArrowheads="1"/>
              </p:cNvSpPr>
              <p:nvPr userDrawn="1"/>
            </p:nvSpPr>
            <p:spPr bwMode="ltGray">
              <a:xfrm rot="-1341953">
                <a:off x="1194" y="2795"/>
                <a:ext cx="86" cy="12"/>
              </a:xfrm>
              <a:prstGeom prst="rect">
                <a:avLst/>
              </a:prstGeom>
              <a:solidFill>
                <a:schemeClr val="bg2"/>
              </a:solidFill>
              <a:ln w="9525">
                <a:noFill/>
                <a:miter lim="800000"/>
                <a:headEnd/>
                <a:tailEnd/>
              </a:ln>
              <a:effectLst/>
            </p:spPr>
            <p:txBody>
              <a:bodyPr wrap="none" anchor="ctr"/>
              <a:lstStyle/>
              <a:p>
                <a:pPr>
                  <a:defRPr/>
                </a:pPr>
                <a:endParaRPr lang="en-US" dirty="0"/>
              </a:p>
            </p:txBody>
          </p:sp>
          <p:sp>
            <p:nvSpPr>
              <p:cNvPr id="62" name="Rectangle 73"/>
              <p:cNvSpPr>
                <a:spLocks noChangeArrowheads="1"/>
              </p:cNvSpPr>
              <p:nvPr userDrawn="1"/>
            </p:nvSpPr>
            <p:spPr bwMode="ltGray">
              <a:xfrm rot="-1928746">
                <a:off x="1101" y="2628"/>
                <a:ext cx="86" cy="12"/>
              </a:xfrm>
              <a:prstGeom prst="rect">
                <a:avLst/>
              </a:prstGeom>
              <a:solidFill>
                <a:schemeClr val="bg2"/>
              </a:solidFill>
              <a:ln w="9525">
                <a:noFill/>
                <a:miter lim="800000"/>
                <a:headEnd/>
                <a:tailEnd/>
              </a:ln>
              <a:effectLst/>
            </p:spPr>
            <p:txBody>
              <a:bodyPr wrap="none" anchor="ctr"/>
              <a:lstStyle/>
              <a:p>
                <a:pPr>
                  <a:defRPr/>
                </a:pPr>
                <a:endParaRPr lang="en-US" dirty="0"/>
              </a:p>
            </p:txBody>
          </p:sp>
          <p:sp>
            <p:nvSpPr>
              <p:cNvPr id="63" name="Rectangle 74"/>
              <p:cNvSpPr>
                <a:spLocks noChangeArrowheads="1"/>
              </p:cNvSpPr>
              <p:nvPr userDrawn="1"/>
            </p:nvSpPr>
            <p:spPr bwMode="ltGray">
              <a:xfrm rot="-1844175">
                <a:off x="1114" y="2645"/>
                <a:ext cx="86" cy="12"/>
              </a:xfrm>
              <a:prstGeom prst="rect">
                <a:avLst/>
              </a:prstGeom>
              <a:solidFill>
                <a:schemeClr val="bg2"/>
              </a:solidFill>
              <a:ln w="9525">
                <a:noFill/>
                <a:miter lim="800000"/>
                <a:headEnd/>
                <a:tailEnd/>
              </a:ln>
              <a:effectLst/>
            </p:spPr>
            <p:txBody>
              <a:bodyPr wrap="none" anchor="ctr"/>
              <a:lstStyle/>
              <a:p>
                <a:pPr>
                  <a:defRPr/>
                </a:pPr>
                <a:endParaRPr lang="en-US" dirty="0"/>
              </a:p>
            </p:txBody>
          </p:sp>
          <p:sp>
            <p:nvSpPr>
              <p:cNvPr id="64" name="Rectangle 75"/>
              <p:cNvSpPr>
                <a:spLocks noChangeArrowheads="1"/>
              </p:cNvSpPr>
              <p:nvPr userDrawn="1"/>
            </p:nvSpPr>
            <p:spPr bwMode="ltGray">
              <a:xfrm rot="-1752383">
                <a:off x="1129" y="2667"/>
                <a:ext cx="86" cy="12"/>
              </a:xfrm>
              <a:prstGeom prst="rect">
                <a:avLst/>
              </a:prstGeom>
              <a:solidFill>
                <a:schemeClr val="bg2"/>
              </a:solidFill>
              <a:ln w="9525">
                <a:noFill/>
                <a:miter lim="800000"/>
                <a:headEnd/>
                <a:tailEnd/>
              </a:ln>
              <a:effectLst/>
            </p:spPr>
            <p:txBody>
              <a:bodyPr wrap="none" anchor="ctr"/>
              <a:lstStyle/>
              <a:p>
                <a:pPr>
                  <a:defRPr/>
                </a:pPr>
                <a:endParaRPr lang="en-US" dirty="0"/>
              </a:p>
            </p:txBody>
          </p:sp>
          <p:sp>
            <p:nvSpPr>
              <p:cNvPr id="65" name="Rectangle 76"/>
              <p:cNvSpPr>
                <a:spLocks noChangeArrowheads="1"/>
              </p:cNvSpPr>
              <p:nvPr userDrawn="1"/>
            </p:nvSpPr>
            <p:spPr bwMode="ltGray">
              <a:xfrm rot="-1752383">
                <a:off x="1142" y="2684"/>
                <a:ext cx="86" cy="12"/>
              </a:xfrm>
              <a:prstGeom prst="rect">
                <a:avLst/>
              </a:prstGeom>
              <a:solidFill>
                <a:schemeClr val="bg2"/>
              </a:solidFill>
              <a:ln w="9525">
                <a:noFill/>
                <a:miter lim="800000"/>
                <a:headEnd/>
                <a:tailEnd/>
              </a:ln>
              <a:effectLst/>
            </p:spPr>
            <p:txBody>
              <a:bodyPr wrap="none" anchor="ctr"/>
              <a:lstStyle/>
              <a:p>
                <a:pPr>
                  <a:defRPr/>
                </a:pPr>
                <a:endParaRPr lang="en-US" dirty="0"/>
              </a:p>
            </p:txBody>
          </p:sp>
          <p:sp>
            <p:nvSpPr>
              <p:cNvPr id="66" name="Rectangle 77"/>
              <p:cNvSpPr>
                <a:spLocks noChangeArrowheads="1"/>
              </p:cNvSpPr>
              <p:nvPr userDrawn="1"/>
            </p:nvSpPr>
            <p:spPr bwMode="ltGray">
              <a:xfrm rot="-2466736">
                <a:off x="1014" y="2538"/>
                <a:ext cx="86" cy="12"/>
              </a:xfrm>
              <a:prstGeom prst="rect">
                <a:avLst/>
              </a:prstGeom>
              <a:solidFill>
                <a:schemeClr val="bg2"/>
              </a:solidFill>
              <a:ln w="9525">
                <a:noFill/>
                <a:miter lim="800000"/>
                <a:headEnd/>
                <a:tailEnd/>
              </a:ln>
              <a:effectLst/>
            </p:spPr>
            <p:txBody>
              <a:bodyPr wrap="none" anchor="ctr"/>
              <a:lstStyle/>
              <a:p>
                <a:pPr>
                  <a:defRPr/>
                </a:pPr>
                <a:endParaRPr lang="en-US" dirty="0"/>
              </a:p>
            </p:txBody>
          </p:sp>
          <p:sp>
            <p:nvSpPr>
              <p:cNvPr id="67" name="Rectangle 78"/>
              <p:cNvSpPr>
                <a:spLocks noChangeArrowheads="1"/>
              </p:cNvSpPr>
              <p:nvPr userDrawn="1"/>
            </p:nvSpPr>
            <p:spPr bwMode="ltGray">
              <a:xfrm rot="-2466736">
                <a:off x="1035" y="2557"/>
                <a:ext cx="86" cy="12"/>
              </a:xfrm>
              <a:prstGeom prst="rect">
                <a:avLst/>
              </a:prstGeom>
              <a:solidFill>
                <a:schemeClr val="bg2"/>
              </a:solidFill>
              <a:ln w="9525">
                <a:noFill/>
                <a:miter lim="800000"/>
                <a:headEnd/>
                <a:tailEnd/>
              </a:ln>
              <a:effectLst/>
            </p:spPr>
            <p:txBody>
              <a:bodyPr wrap="none" anchor="ctr"/>
              <a:lstStyle/>
              <a:p>
                <a:pPr>
                  <a:defRPr/>
                </a:pPr>
                <a:endParaRPr lang="en-US" dirty="0"/>
              </a:p>
            </p:txBody>
          </p:sp>
          <p:sp>
            <p:nvSpPr>
              <p:cNvPr id="68" name="Rectangle 79"/>
              <p:cNvSpPr>
                <a:spLocks noChangeArrowheads="1"/>
              </p:cNvSpPr>
              <p:nvPr userDrawn="1"/>
            </p:nvSpPr>
            <p:spPr bwMode="ltGray">
              <a:xfrm rot="-2466736">
                <a:off x="1050" y="2574"/>
                <a:ext cx="86" cy="12"/>
              </a:xfrm>
              <a:prstGeom prst="rect">
                <a:avLst/>
              </a:prstGeom>
              <a:solidFill>
                <a:schemeClr val="bg2"/>
              </a:solidFill>
              <a:ln w="9525">
                <a:noFill/>
                <a:miter lim="800000"/>
                <a:headEnd/>
                <a:tailEnd/>
              </a:ln>
              <a:effectLst/>
            </p:spPr>
            <p:txBody>
              <a:bodyPr wrap="none" anchor="ctr"/>
              <a:lstStyle/>
              <a:p>
                <a:pPr>
                  <a:defRPr/>
                </a:pPr>
                <a:endParaRPr lang="en-US" dirty="0"/>
              </a:p>
            </p:txBody>
          </p:sp>
          <p:sp>
            <p:nvSpPr>
              <p:cNvPr id="69" name="Rectangle 80"/>
              <p:cNvSpPr>
                <a:spLocks noChangeArrowheads="1"/>
              </p:cNvSpPr>
              <p:nvPr userDrawn="1"/>
            </p:nvSpPr>
            <p:spPr bwMode="ltGray">
              <a:xfrm rot="-2342866">
                <a:off x="1068" y="2590"/>
                <a:ext cx="86" cy="12"/>
              </a:xfrm>
              <a:prstGeom prst="rect">
                <a:avLst/>
              </a:prstGeom>
              <a:solidFill>
                <a:schemeClr val="bg2"/>
              </a:solidFill>
              <a:ln w="9525">
                <a:noFill/>
                <a:miter lim="800000"/>
                <a:headEnd/>
                <a:tailEnd/>
              </a:ln>
              <a:effectLst/>
            </p:spPr>
            <p:txBody>
              <a:bodyPr wrap="none" anchor="ctr"/>
              <a:lstStyle/>
              <a:p>
                <a:pPr>
                  <a:defRPr/>
                </a:pPr>
                <a:endParaRPr lang="en-US" dirty="0"/>
              </a:p>
            </p:txBody>
          </p:sp>
          <p:sp>
            <p:nvSpPr>
              <p:cNvPr id="70" name="Freeform 81"/>
              <p:cNvSpPr>
                <a:spLocks/>
              </p:cNvSpPr>
              <p:nvPr userDrawn="1"/>
            </p:nvSpPr>
            <p:spPr bwMode="ltGray">
              <a:xfrm>
                <a:off x="486" y="2563"/>
                <a:ext cx="180" cy="151"/>
              </a:xfrm>
              <a:custGeom>
                <a:avLst/>
                <a:gdLst/>
                <a:ahLst/>
                <a:cxnLst>
                  <a:cxn ang="0">
                    <a:pos x="0" y="144"/>
                  </a:cxn>
                  <a:cxn ang="0">
                    <a:pos x="28" y="147"/>
                  </a:cxn>
                  <a:cxn ang="0">
                    <a:pos x="64" y="46"/>
                  </a:cxn>
                  <a:cxn ang="0">
                    <a:pos x="94" y="151"/>
                  </a:cxn>
                  <a:cxn ang="0">
                    <a:pos x="129" y="151"/>
                  </a:cxn>
                  <a:cxn ang="0">
                    <a:pos x="180" y="9"/>
                  </a:cxn>
                  <a:cxn ang="0">
                    <a:pos x="148" y="10"/>
                  </a:cxn>
                  <a:cxn ang="0">
                    <a:pos x="112" y="112"/>
                  </a:cxn>
                  <a:cxn ang="0">
                    <a:pos x="79" y="0"/>
                  </a:cxn>
                  <a:cxn ang="0">
                    <a:pos x="48" y="0"/>
                  </a:cxn>
                  <a:cxn ang="0">
                    <a:pos x="0" y="144"/>
                  </a:cxn>
                </a:cxnLst>
                <a:rect l="0" t="0" r="r" b="b"/>
                <a:pathLst>
                  <a:path w="180" h="151">
                    <a:moveTo>
                      <a:pt x="0" y="144"/>
                    </a:moveTo>
                    <a:lnTo>
                      <a:pt x="28" y="147"/>
                    </a:lnTo>
                    <a:lnTo>
                      <a:pt x="64" y="46"/>
                    </a:lnTo>
                    <a:lnTo>
                      <a:pt x="94" y="151"/>
                    </a:lnTo>
                    <a:lnTo>
                      <a:pt x="129" y="151"/>
                    </a:lnTo>
                    <a:lnTo>
                      <a:pt x="180" y="9"/>
                    </a:lnTo>
                    <a:lnTo>
                      <a:pt x="148" y="10"/>
                    </a:lnTo>
                    <a:lnTo>
                      <a:pt x="112" y="112"/>
                    </a:lnTo>
                    <a:lnTo>
                      <a:pt x="79" y="0"/>
                    </a:lnTo>
                    <a:lnTo>
                      <a:pt x="48" y="0"/>
                    </a:lnTo>
                    <a:lnTo>
                      <a:pt x="0" y="144"/>
                    </a:lnTo>
                    <a:close/>
                  </a:path>
                </a:pathLst>
              </a:custGeom>
              <a:solidFill>
                <a:schemeClr val="bg2"/>
              </a:solidFill>
              <a:ln w="9525">
                <a:noFill/>
                <a:round/>
                <a:headEnd/>
                <a:tailEnd/>
              </a:ln>
              <a:effectLst/>
            </p:spPr>
            <p:txBody>
              <a:bodyPr/>
              <a:lstStyle/>
              <a:p>
                <a:pPr>
                  <a:defRPr/>
                </a:pPr>
                <a:endParaRPr lang="en-US" dirty="0"/>
              </a:p>
            </p:txBody>
          </p:sp>
          <p:sp>
            <p:nvSpPr>
              <p:cNvPr id="71" name="Rectangle 82"/>
              <p:cNvSpPr>
                <a:spLocks noChangeArrowheads="1"/>
              </p:cNvSpPr>
              <p:nvPr userDrawn="1"/>
            </p:nvSpPr>
            <p:spPr bwMode="ltGray">
              <a:xfrm rot="6575641">
                <a:off x="-217" y="3138"/>
                <a:ext cx="1226" cy="12"/>
              </a:xfrm>
              <a:prstGeom prst="rect">
                <a:avLst/>
              </a:prstGeom>
              <a:solidFill>
                <a:schemeClr val="bg2"/>
              </a:solidFill>
              <a:ln w="9525">
                <a:noFill/>
                <a:miter lim="800000"/>
                <a:headEnd/>
                <a:tailEnd/>
              </a:ln>
              <a:effectLst/>
            </p:spPr>
            <p:txBody>
              <a:bodyPr wrap="none" anchor="ctr"/>
              <a:lstStyle/>
              <a:p>
                <a:pPr>
                  <a:defRPr/>
                </a:pPr>
                <a:endParaRPr lang="en-US" dirty="0"/>
              </a:p>
            </p:txBody>
          </p:sp>
          <p:sp>
            <p:nvSpPr>
              <p:cNvPr id="72" name="Rectangle 83"/>
              <p:cNvSpPr>
                <a:spLocks noChangeArrowheads="1"/>
              </p:cNvSpPr>
              <p:nvPr userDrawn="1"/>
            </p:nvSpPr>
            <p:spPr bwMode="ltGray">
              <a:xfrm rot="238799">
                <a:off x="4" y="3146"/>
                <a:ext cx="1031" cy="12"/>
              </a:xfrm>
              <a:prstGeom prst="rect">
                <a:avLst/>
              </a:prstGeom>
              <a:solidFill>
                <a:schemeClr val="bg2"/>
              </a:solidFill>
              <a:ln w="9525">
                <a:noFill/>
                <a:miter lim="800000"/>
                <a:headEnd/>
                <a:tailEnd/>
              </a:ln>
              <a:effectLst/>
            </p:spPr>
            <p:txBody>
              <a:bodyPr wrap="none" anchor="ctr"/>
              <a:lstStyle/>
              <a:p>
                <a:pPr>
                  <a:defRPr/>
                </a:pPr>
                <a:endParaRPr lang="en-US" dirty="0"/>
              </a:p>
            </p:txBody>
          </p:sp>
          <p:sp>
            <p:nvSpPr>
              <p:cNvPr id="73" name="Rectangle 84"/>
              <p:cNvSpPr>
                <a:spLocks noChangeArrowheads="1"/>
              </p:cNvSpPr>
              <p:nvPr userDrawn="1"/>
            </p:nvSpPr>
            <p:spPr bwMode="ltGray">
              <a:xfrm rot="-2957028">
                <a:off x="907" y="2472"/>
                <a:ext cx="81" cy="12"/>
              </a:xfrm>
              <a:prstGeom prst="rect">
                <a:avLst/>
              </a:prstGeom>
              <a:solidFill>
                <a:schemeClr val="bg2"/>
              </a:solidFill>
              <a:ln w="9525">
                <a:noFill/>
                <a:miter lim="800000"/>
                <a:headEnd/>
                <a:tailEnd/>
              </a:ln>
              <a:effectLst/>
            </p:spPr>
            <p:txBody>
              <a:bodyPr wrap="none" anchor="ctr"/>
              <a:lstStyle/>
              <a:p>
                <a:pPr>
                  <a:defRPr/>
                </a:pPr>
                <a:endParaRPr lang="en-US" dirty="0"/>
              </a:p>
            </p:txBody>
          </p:sp>
          <p:sp>
            <p:nvSpPr>
              <p:cNvPr id="74" name="Rectangle 85"/>
              <p:cNvSpPr>
                <a:spLocks noChangeArrowheads="1"/>
              </p:cNvSpPr>
              <p:nvPr userDrawn="1"/>
            </p:nvSpPr>
            <p:spPr bwMode="ltGray">
              <a:xfrm rot="-2957028">
                <a:off x="930" y="2486"/>
                <a:ext cx="81" cy="12"/>
              </a:xfrm>
              <a:prstGeom prst="rect">
                <a:avLst/>
              </a:prstGeom>
              <a:solidFill>
                <a:schemeClr val="bg2"/>
              </a:solidFill>
              <a:ln w="9525">
                <a:noFill/>
                <a:miter lim="800000"/>
                <a:headEnd/>
                <a:tailEnd/>
              </a:ln>
              <a:effectLst/>
            </p:spPr>
            <p:txBody>
              <a:bodyPr wrap="none" anchor="ctr"/>
              <a:lstStyle/>
              <a:p>
                <a:pPr>
                  <a:defRPr/>
                </a:pPr>
                <a:endParaRPr lang="en-US" dirty="0"/>
              </a:p>
            </p:txBody>
          </p:sp>
          <p:sp>
            <p:nvSpPr>
              <p:cNvPr id="75" name="Rectangle 86"/>
              <p:cNvSpPr>
                <a:spLocks noChangeArrowheads="1"/>
              </p:cNvSpPr>
              <p:nvPr userDrawn="1"/>
            </p:nvSpPr>
            <p:spPr bwMode="ltGray">
              <a:xfrm rot="-2957028">
                <a:off x="954" y="2497"/>
                <a:ext cx="86" cy="12"/>
              </a:xfrm>
              <a:prstGeom prst="rect">
                <a:avLst/>
              </a:prstGeom>
              <a:solidFill>
                <a:schemeClr val="bg2"/>
              </a:solidFill>
              <a:ln w="9525">
                <a:noFill/>
                <a:miter lim="800000"/>
                <a:headEnd/>
                <a:tailEnd/>
              </a:ln>
              <a:effectLst/>
            </p:spPr>
            <p:txBody>
              <a:bodyPr wrap="none" anchor="ctr"/>
              <a:lstStyle/>
              <a:p>
                <a:pPr>
                  <a:defRPr/>
                </a:pPr>
                <a:endParaRPr lang="en-US" dirty="0"/>
              </a:p>
            </p:txBody>
          </p:sp>
          <p:sp>
            <p:nvSpPr>
              <p:cNvPr id="76" name="Rectangle 87"/>
              <p:cNvSpPr>
                <a:spLocks noChangeArrowheads="1"/>
              </p:cNvSpPr>
              <p:nvPr userDrawn="1"/>
            </p:nvSpPr>
            <p:spPr bwMode="ltGray">
              <a:xfrm rot="-2661033">
                <a:off x="974" y="2509"/>
                <a:ext cx="86" cy="12"/>
              </a:xfrm>
              <a:prstGeom prst="rect">
                <a:avLst/>
              </a:prstGeom>
              <a:solidFill>
                <a:schemeClr val="bg2"/>
              </a:solidFill>
              <a:ln w="9525">
                <a:noFill/>
                <a:miter lim="800000"/>
                <a:headEnd/>
                <a:tailEnd/>
              </a:ln>
              <a:effectLst/>
            </p:spPr>
            <p:txBody>
              <a:bodyPr wrap="none" anchor="ctr"/>
              <a:lstStyle/>
              <a:p>
                <a:pPr>
                  <a:defRPr/>
                </a:pPr>
                <a:endParaRPr lang="en-US" dirty="0"/>
              </a:p>
            </p:txBody>
          </p:sp>
          <p:sp>
            <p:nvSpPr>
              <p:cNvPr id="77" name="Rectangle 88"/>
              <p:cNvSpPr>
                <a:spLocks noChangeArrowheads="1"/>
              </p:cNvSpPr>
              <p:nvPr userDrawn="1"/>
            </p:nvSpPr>
            <p:spPr bwMode="ltGray">
              <a:xfrm rot="-3638503">
                <a:off x="788" y="2426"/>
                <a:ext cx="75" cy="12"/>
              </a:xfrm>
              <a:prstGeom prst="rect">
                <a:avLst/>
              </a:prstGeom>
              <a:solidFill>
                <a:schemeClr val="bg2"/>
              </a:solidFill>
              <a:ln w="9525">
                <a:noFill/>
                <a:miter lim="800000"/>
                <a:headEnd/>
                <a:tailEnd/>
              </a:ln>
              <a:effectLst/>
            </p:spPr>
            <p:txBody>
              <a:bodyPr wrap="none" anchor="ctr"/>
              <a:lstStyle/>
              <a:p>
                <a:pPr>
                  <a:defRPr/>
                </a:pPr>
                <a:endParaRPr lang="en-US" dirty="0"/>
              </a:p>
            </p:txBody>
          </p:sp>
          <p:sp>
            <p:nvSpPr>
              <p:cNvPr id="78" name="Rectangle 89"/>
              <p:cNvSpPr>
                <a:spLocks noChangeArrowheads="1"/>
              </p:cNvSpPr>
              <p:nvPr userDrawn="1"/>
            </p:nvSpPr>
            <p:spPr bwMode="ltGray">
              <a:xfrm rot="-3638503">
                <a:off x="815" y="2434"/>
                <a:ext cx="75" cy="12"/>
              </a:xfrm>
              <a:prstGeom prst="rect">
                <a:avLst/>
              </a:prstGeom>
              <a:solidFill>
                <a:schemeClr val="bg2"/>
              </a:solidFill>
              <a:ln w="9525">
                <a:noFill/>
                <a:miter lim="800000"/>
                <a:headEnd/>
                <a:tailEnd/>
              </a:ln>
              <a:effectLst/>
            </p:spPr>
            <p:txBody>
              <a:bodyPr wrap="none" anchor="ctr"/>
              <a:lstStyle/>
              <a:p>
                <a:pPr>
                  <a:defRPr/>
                </a:pPr>
                <a:endParaRPr lang="en-US" dirty="0"/>
              </a:p>
            </p:txBody>
          </p:sp>
          <p:sp>
            <p:nvSpPr>
              <p:cNvPr id="79" name="Rectangle 90"/>
              <p:cNvSpPr>
                <a:spLocks noChangeArrowheads="1"/>
              </p:cNvSpPr>
              <p:nvPr userDrawn="1"/>
            </p:nvSpPr>
            <p:spPr bwMode="ltGray">
              <a:xfrm rot="-3514633">
                <a:off x="837" y="2440"/>
                <a:ext cx="81" cy="12"/>
              </a:xfrm>
              <a:prstGeom prst="rect">
                <a:avLst/>
              </a:prstGeom>
              <a:solidFill>
                <a:schemeClr val="bg2"/>
              </a:solidFill>
              <a:ln w="9525">
                <a:noFill/>
                <a:miter lim="800000"/>
                <a:headEnd/>
                <a:tailEnd/>
              </a:ln>
              <a:effectLst/>
            </p:spPr>
            <p:txBody>
              <a:bodyPr wrap="none" anchor="ctr"/>
              <a:lstStyle/>
              <a:p>
                <a:pPr>
                  <a:defRPr/>
                </a:pPr>
                <a:endParaRPr lang="en-US" dirty="0"/>
              </a:p>
            </p:txBody>
          </p:sp>
          <p:sp>
            <p:nvSpPr>
              <p:cNvPr id="80" name="Rectangle 91"/>
              <p:cNvSpPr>
                <a:spLocks noChangeArrowheads="1"/>
              </p:cNvSpPr>
              <p:nvPr userDrawn="1"/>
            </p:nvSpPr>
            <p:spPr bwMode="ltGray">
              <a:xfrm rot="-3220799">
                <a:off x="862" y="2452"/>
                <a:ext cx="81" cy="12"/>
              </a:xfrm>
              <a:prstGeom prst="rect">
                <a:avLst/>
              </a:prstGeom>
              <a:solidFill>
                <a:schemeClr val="bg2"/>
              </a:solidFill>
              <a:ln w="9525">
                <a:noFill/>
                <a:miter lim="800000"/>
                <a:headEnd/>
                <a:tailEnd/>
              </a:ln>
              <a:effectLst/>
            </p:spPr>
            <p:txBody>
              <a:bodyPr wrap="none" anchor="ctr"/>
              <a:lstStyle/>
              <a:p>
                <a:pPr>
                  <a:defRPr/>
                </a:pPr>
                <a:endParaRPr lang="en-US" dirty="0"/>
              </a:p>
            </p:txBody>
          </p:sp>
          <p:sp>
            <p:nvSpPr>
              <p:cNvPr id="81" name="Rectangle 92"/>
              <p:cNvSpPr>
                <a:spLocks noChangeArrowheads="1"/>
              </p:cNvSpPr>
              <p:nvPr userDrawn="1"/>
            </p:nvSpPr>
            <p:spPr bwMode="ltGray">
              <a:xfrm rot="-4338250">
                <a:off x="649" y="2396"/>
                <a:ext cx="75" cy="12"/>
              </a:xfrm>
              <a:prstGeom prst="rect">
                <a:avLst/>
              </a:prstGeom>
              <a:solidFill>
                <a:schemeClr val="bg2"/>
              </a:solidFill>
              <a:ln w="9525">
                <a:noFill/>
                <a:miter lim="800000"/>
                <a:headEnd/>
                <a:tailEnd/>
              </a:ln>
              <a:effectLst/>
            </p:spPr>
            <p:txBody>
              <a:bodyPr wrap="none" anchor="ctr"/>
              <a:lstStyle/>
              <a:p>
                <a:pPr>
                  <a:defRPr/>
                </a:pPr>
                <a:endParaRPr lang="en-US" dirty="0"/>
              </a:p>
            </p:txBody>
          </p:sp>
          <p:sp>
            <p:nvSpPr>
              <p:cNvPr id="82" name="Rectangle 93"/>
              <p:cNvSpPr>
                <a:spLocks noChangeArrowheads="1"/>
              </p:cNvSpPr>
              <p:nvPr userDrawn="1"/>
            </p:nvSpPr>
            <p:spPr bwMode="ltGray">
              <a:xfrm rot="-4250359">
                <a:off x="677" y="2402"/>
                <a:ext cx="75" cy="12"/>
              </a:xfrm>
              <a:prstGeom prst="rect">
                <a:avLst/>
              </a:prstGeom>
              <a:solidFill>
                <a:schemeClr val="bg2"/>
              </a:solidFill>
              <a:ln w="9525">
                <a:noFill/>
                <a:miter lim="800000"/>
                <a:headEnd/>
                <a:tailEnd/>
              </a:ln>
              <a:effectLst/>
            </p:spPr>
            <p:txBody>
              <a:bodyPr wrap="none" anchor="ctr"/>
              <a:lstStyle/>
              <a:p>
                <a:pPr>
                  <a:defRPr/>
                </a:pPr>
                <a:endParaRPr lang="en-US" dirty="0"/>
              </a:p>
            </p:txBody>
          </p:sp>
          <p:sp>
            <p:nvSpPr>
              <p:cNvPr id="83" name="Rectangle 94"/>
              <p:cNvSpPr>
                <a:spLocks noChangeArrowheads="1"/>
              </p:cNvSpPr>
              <p:nvPr userDrawn="1"/>
            </p:nvSpPr>
            <p:spPr bwMode="ltGray">
              <a:xfrm rot="-4250359">
                <a:off x="708" y="2406"/>
                <a:ext cx="75" cy="12"/>
              </a:xfrm>
              <a:prstGeom prst="rect">
                <a:avLst/>
              </a:prstGeom>
              <a:solidFill>
                <a:schemeClr val="bg2"/>
              </a:solidFill>
              <a:ln w="9525">
                <a:noFill/>
                <a:miter lim="800000"/>
                <a:headEnd/>
                <a:tailEnd/>
              </a:ln>
              <a:effectLst/>
            </p:spPr>
            <p:txBody>
              <a:bodyPr wrap="none" anchor="ctr"/>
              <a:lstStyle/>
              <a:p>
                <a:pPr>
                  <a:defRPr/>
                </a:pPr>
                <a:endParaRPr lang="en-US" dirty="0"/>
              </a:p>
            </p:txBody>
          </p:sp>
          <p:sp>
            <p:nvSpPr>
              <p:cNvPr id="84" name="Rectangle 95"/>
              <p:cNvSpPr>
                <a:spLocks noChangeArrowheads="1"/>
              </p:cNvSpPr>
              <p:nvPr userDrawn="1"/>
            </p:nvSpPr>
            <p:spPr bwMode="ltGray">
              <a:xfrm rot="-3989246">
                <a:off x="738" y="2410"/>
                <a:ext cx="75" cy="12"/>
              </a:xfrm>
              <a:prstGeom prst="rect">
                <a:avLst/>
              </a:prstGeom>
              <a:solidFill>
                <a:schemeClr val="bg2"/>
              </a:solidFill>
              <a:ln w="9525">
                <a:noFill/>
                <a:miter lim="800000"/>
                <a:headEnd/>
                <a:tailEnd/>
              </a:ln>
              <a:effectLst/>
            </p:spPr>
            <p:txBody>
              <a:bodyPr wrap="none" anchor="ctr"/>
              <a:lstStyle/>
              <a:p>
                <a:pPr>
                  <a:defRPr/>
                </a:pPr>
                <a:endParaRPr lang="en-US" dirty="0"/>
              </a:p>
            </p:txBody>
          </p:sp>
          <p:sp>
            <p:nvSpPr>
              <p:cNvPr id="85" name="Rectangle 96"/>
              <p:cNvSpPr>
                <a:spLocks noChangeArrowheads="1"/>
              </p:cNvSpPr>
              <p:nvPr userDrawn="1"/>
            </p:nvSpPr>
            <p:spPr bwMode="ltGray">
              <a:xfrm rot="-4862215">
                <a:off x="503" y="2394"/>
                <a:ext cx="69" cy="12"/>
              </a:xfrm>
              <a:prstGeom prst="rect">
                <a:avLst/>
              </a:prstGeom>
              <a:solidFill>
                <a:schemeClr val="bg2"/>
              </a:solidFill>
              <a:ln w="9525">
                <a:noFill/>
                <a:miter lim="800000"/>
                <a:headEnd/>
                <a:tailEnd/>
              </a:ln>
              <a:effectLst/>
            </p:spPr>
            <p:txBody>
              <a:bodyPr wrap="none" anchor="ctr"/>
              <a:lstStyle/>
              <a:p>
                <a:pPr>
                  <a:defRPr/>
                </a:pPr>
                <a:endParaRPr lang="en-US" dirty="0"/>
              </a:p>
            </p:txBody>
          </p:sp>
          <p:sp>
            <p:nvSpPr>
              <p:cNvPr id="86" name="Rectangle 97"/>
              <p:cNvSpPr>
                <a:spLocks noChangeArrowheads="1"/>
              </p:cNvSpPr>
              <p:nvPr userDrawn="1"/>
            </p:nvSpPr>
            <p:spPr bwMode="ltGray">
              <a:xfrm rot="-4673370">
                <a:off x="534" y="2392"/>
                <a:ext cx="75" cy="12"/>
              </a:xfrm>
              <a:prstGeom prst="rect">
                <a:avLst/>
              </a:prstGeom>
              <a:solidFill>
                <a:schemeClr val="bg2"/>
              </a:solidFill>
              <a:ln w="9525">
                <a:noFill/>
                <a:miter lim="800000"/>
                <a:headEnd/>
                <a:tailEnd/>
              </a:ln>
              <a:effectLst/>
            </p:spPr>
            <p:txBody>
              <a:bodyPr wrap="none" anchor="ctr"/>
              <a:lstStyle/>
              <a:p>
                <a:pPr>
                  <a:defRPr/>
                </a:pPr>
                <a:endParaRPr lang="en-US" dirty="0"/>
              </a:p>
            </p:txBody>
          </p:sp>
          <p:sp>
            <p:nvSpPr>
              <p:cNvPr id="87" name="Rectangle 98"/>
              <p:cNvSpPr>
                <a:spLocks noChangeArrowheads="1"/>
              </p:cNvSpPr>
              <p:nvPr userDrawn="1"/>
            </p:nvSpPr>
            <p:spPr bwMode="ltGray">
              <a:xfrm rot="-4646721">
                <a:off x="563" y="2390"/>
                <a:ext cx="75" cy="12"/>
              </a:xfrm>
              <a:prstGeom prst="rect">
                <a:avLst/>
              </a:prstGeom>
              <a:solidFill>
                <a:schemeClr val="bg2"/>
              </a:solidFill>
              <a:ln w="9525">
                <a:noFill/>
                <a:miter lim="800000"/>
                <a:headEnd/>
                <a:tailEnd/>
              </a:ln>
              <a:effectLst/>
            </p:spPr>
            <p:txBody>
              <a:bodyPr wrap="none" anchor="ctr"/>
              <a:lstStyle/>
              <a:p>
                <a:pPr>
                  <a:defRPr/>
                </a:pPr>
                <a:endParaRPr lang="en-US" dirty="0"/>
              </a:p>
            </p:txBody>
          </p:sp>
          <p:sp>
            <p:nvSpPr>
              <p:cNvPr id="88" name="Rectangle 99"/>
              <p:cNvSpPr>
                <a:spLocks noChangeArrowheads="1"/>
              </p:cNvSpPr>
              <p:nvPr userDrawn="1"/>
            </p:nvSpPr>
            <p:spPr bwMode="ltGray">
              <a:xfrm rot="-4580623">
                <a:off x="595" y="2390"/>
                <a:ext cx="75" cy="12"/>
              </a:xfrm>
              <a:prstGeom prst="rect">
                <a:avLst/>
              </a:prstGeom>
              <a:solidFill>
                <a:schemeClr val="bg2"/>
              </a:solidFill>
              <a:ln w="9525">
                <a:noFill/>
                <a:miter lim="800000"/>
                <a:headEnd/>
                <a:tailEnd/>
              </a:ln>
              <a:effectLst/>
            </p:spPr>
            <p:txBody>
              <a:bodyPr wrap="none" anchor="ctr"/>
              <a:lstStyle/>
              <a:p>
                <a:pPr>
                  <a:defRPr/>
                </a:pPr>
                <a:endParaRPr lang="en-US" dirty="0"/>
              </a:p>
            </p:txBody>
          </p:sp>
          <p:sp>
            <p:nvSpPr>
              <p:cNvPr id="89" name="Rectangle 100"/>
              <p:cNvSpPr>
                <a:spLocks noChangeArrowheads="1"/>
              </p:cNvSpPr>
              <p:nvPr userDrawn="1"/>
            </p:nvSpPr>
            <p:spPr bwMode="ltGray">
              <a:xfrm rot="-5195129">
                <a:off x="355" y="2414"/>
                <a:ext cx="69" cy="12"/>
              </a:xfrm>
              <a:prstGeom prst="rect">
                <a:avLst/>
              </a:prstGeom>
              <a:solidFill>
                <a:schemeClr val="bg2"/>
              </a:solidFill>
              <a:ln w="9525">
                <a:noFill/>
                <a:miter lim="800000"/>
                <a:headEnd/>
                <a:tailEnd/>
              </a:ln>
              <a:effectLst/>
            </p:spPr>
            <p:txBody>
              <a:bodyPr wrap="none" anchor="ctr"/>
              <a:lstStyle/>
              <a:p>
                <a:pPr>
                  <a:defRPr/>
                </a:pPr>
                <a:endParaRPr lang="en-US" dirty="0"/>
              </a:p>
            </p:txBody>
          </p:sp>
          <p:sp>
            <p:nvSpPr>
              <p:cNvPr id="90" name="Rectangle 101"/>
              <p:cNvSpPr>
                <a:spLocks noChangeArrowheads="1"/>
              </p:cNvSpPr>
              <p:nvPr userDrawn="1"/>
            </p:nvSpPr>
            <p:spPr bwMode="ltGray">
              <a:xfrm rot="-5360484">
                <a:off x="385" y="2408"/>
                <a:ext cx="69" cy="12"/>
              </a:xfrm>
              <a:prstGeom prst="rect">
                <a:avLst/>
              </a:prstGeom>
              <a:solidFill>
                <a:schemeClr val="bg2"/>
              </a:solidFill>
              <a:ln w="9525">
                <a:noFill/>
                <a:miter lim="800000"/>
                <a:headEnd/>
                <a:tailEnd/>
              </a:ln>
              <a:effectLst/>
            </p:spPr>
            <p:txBody>
              <a:bodyPr wrap="none" anchor="ctr"/>
              <a:lstStyle/>
              <a:p>
                <a:pPr>
                  <a:defRPr/>
                </a:pPr>
                <a:endParaRPr lang="en-US" dirty="0"/>
              </a:p>
            </p:txBody>
          </p:sp>
          <p:sp>
            <p:nvSpPr>
              <p:cNvPr id="91" name="Rectangle 102"/>
              <p:cNvSpPr>
                <a:spLocks noChangeArrowheads="1"/>
              </p:cNvSpPr>
              <p:nvPr userDrawn="1"/>
            </p:nvSpPr>
            <p:spPr bwMode="ltGray">
              <a:xfrm rot="-5288939">
                <a:off x="419" y="2404"/>
                <a:ext cx="69" cy="12"/>
              </a:xfrm>
              <a:prstGeom prst="rect">
                <a:avLst/>
              </a:prstGeom>
              <a:solidFill>
                <a:schemeClr val="bg2"/>
              </a:solidFill>
              <a:ln w="9525">
                <a:noFill/>
                <a:miter lim="800000"/>
                <a:headEnd/>
                <a:tailEnd/>
              </a:ln>
              <a:effectLst/>
            </p:spPr>
            <p:txBody>
              <a:bodyPr wrap="none" anchor="ctr"/>
              <a:lstStyle/>
              <a:p>
                <a:pPr>
                  <a:defRPr/>
                </a:pPr>
                <a:endParaRPr lang="en-US" dirty="0"/>
              </a:p>
            </p:txBody>
          </p:sp>
          <p:sp>
            <p:nvSpPr>
              <p:cNvPr id="92" name="Rectangle 103"/>
              <p:cNvSpPr>
                <a:spLocks noChangeArrowheads="1"/>
              </p:cNvSpPr>
              <p:nvPr userDrawn="1"/>
            </p:nvSpPr>
            <p:spPr bwMode="ltGray">
              <a:xfrm rot="-5164854">
                <a:off x="449" y="2400"/>
                <a:ext cx="69" cy="12"/>
              </a:xfrm>
              <a:prstGeom prst="rect">
                <a:avLst/>
              </a:prstGeom>
              <a:solidFill>
                <a:schemeClr val="bg2"/>
              </a:solidFill>
              <a:ln w="9525">
                <a:noFill/>
                <a:miter lim="800000"/>
                <a:headEnd/>
                <a:tailEnd/>
              </a:ln>
              <a:effectLst/>
            </p:spPr>
            <p:txBody>
              <a:bodyPr wrap="none" anchor="ctr"/>
              <a:lstStyle/>
              <a:p>
                <a:pPr>
                  <a:defRPr/>
                </a:pPr>
                <a:endParaRPr lang="en-US" dirty="0"/>
              </a:p>
            </p:txBody>
          </p:sp>
          <p:sp>
            <p:nvSpPr>
              <p:cNvPr id="93" name="Rectangle 104"/>
              <p:cNvSpPr>
                <a:spLocks noChangeArrowheads="1"/>
              </p:cNvSpPr>
              <p:nvPr userDrawn="1"/>
            </p:nvSpPr>
            <p:spPr bwMode="ltGray">
              <a:xfrm rot="-6132163">
                <a:off x="206" y="2458"/>
                <a:ext cx="63" cy="12"/>
              </a:xfrm>
              <a:prstGeom prst="rect">
                <a:avLst/>
              </a:prstGeom>
              <a:solidFill>
                <a:schemeClr val="bg2"/>
              </a:solidFill>
              <a:ln w="9525">
                <a:noFill/>
                <a:miter lim="800000"/>
                <a:headEnd/>
                <a:tailEnd/>
              </a:ln>
              <a:effectLst/>
            </p:spPr>
            <p:txBody>
              <a:bodyPr wrap="none" anchor="ctr"/>
              <a:lstStyle/>
              <a:p>
                <a:pPr>
                  <a:defRPr/>
                </a:pPr>
                <a:endParaRPr lang="en-US" dirty="0"/>
              </a:p>
            </p:txBody>
          </p:sp>
          <p:sp>
            <p:nvSpPr>
              <p:cNvPr id="94" name="Rectangle 105"/>
              <p:cNvSpPr>
                <a:spLocks noChangeArrowheads="1"/>
              </p:cNvSpPr>
              <p:nvPr userDrawn="1"/>
            </p:nvSpPr>
            <p:spPr bwMode="ltGray">
              <a:xfrm rot="-6220433">
                <a:off x="237" y="2448"/>
                <a:ext cx="63" cy="12"/>
              </a:xfrm>
              <a:prstGeom prst="rect">
                <a:avLst/>
              </a:prstGeom>
              <a:solidFill>
                <a:schemeClr val="bg2"/>
              </a:solidFill>
              <a:ln w="9525">
                <a:noFill/>
                <a:miter lim="800000"/>
                <a:headEnd/>
                <a:tailEnd/>
              </a:ln>
              <a:effectLst/>
            </p:spPr>
            <p:txBody>
              <a:bodyPr wrap="none" anchor="ctr"/>
              <a:lstStyle/>
              <a:p>
                <a:pPr>
                  <a:defRPr/>
                </a:pPr>
                <a:endParaRPr lang="en-US" dirty="0"/>
              </a:p>
            </p:txBody>
          </p:sp>
          <p:sp>
            <p:nvSpPr>
              <p:cNvPr id="95" name="Rectangle 106"/>
              <p:cNvSpPr>
                <a:spLocks noChangeArrowheads="1"/>
              </p:cNvSpPr>
              <p:nvPr userDrawn="1"/>
            </p:nvSpPr>
            <p:spPr bwMode="ltGray">
              <a:xfrm rot="-6110943">
                <a:off x="266" y="2438"/>
                <a:ext cx="63" cy="12"/>
              </a:xfrm>
              <a:prstGeom prst="rect">
                <a:avLst/>
              </a:prstGeom>
              <a:solidFill>
                <a:schemeClr val="bg2"/>
              </a:solidFill>
              <a:ln w="9525">
                <a:noFill/>
                <a:miter lim="800000"/>
                <a:headEnd/>
                <a:tailEnd/>
              </a:ln>
              <a:effectLst/>
            </p:spPr>
            <p:txBody>
              <a:bodyPr wrap="none" anchor="ctr"/>
              <a:lstStyle/>
              <a:p>
                <a:pPr>
                  <a:defRPr/>
                </a:pPr>
                <a:endParaRPr lang="en-US" dirty="0"/>
              </a:p>
            </p:txBody>
          </p:sp>
          <p:sp>
            <p:nvSpPr>
              <p:cNvPr id="96" name="Rectangle 107"/>
              <p:cNvSpPr>
                <a:spLocks noChangeArrowheads="1"/>
              </p:cNvSpPr>
              <p:nvPr userDrawn="1"/>
            </p:nvSpPr>
            <p:spPr bwMode="ltGray">
              <a:xfrm rot="-5919570">
                <a:off x="293" y="2426"/>
                <a:ext cx="69" cy="12"/>
              </a:xfrm>
              <a:prstGeom prst="rect">
                <a:avLst/>
              </a:prstGeom>
              <a:solidFill>
                <a:schemeClr val="bg2"/>
              </a:solidFill>
              <a:ln w="9525">
                <a:noFill/>
                <a:miter lim="800000"/>
                <a:headEnd/>
                <a:tailEnd/>
              </a:ln>
              <a:effectLst/>
            </p:spPr>
            <p:txBody>
              <a:bodyPr wrap="none" anchor="ctr"/>
              <a:lstStyle/>
              <a:p>
                <a:pPr>
                  <a:defRPr/>
                </a:pPr>
                <a:endParaRPr lang="en-US" dirty="0"/>
              </a:p>
            </p:txBody>
          </p:sp>
          <p:sp>
            <p:nvSpPr>
              <p:cNvPr id="97" name="Rectangle 108"/>
              <p:cNvSpPr>
                <a:spLocks noChangeArrowheads="1"/>
              </p:cNvSpPr>
              <p:nvPr userDrawn="1"/>
            </p:nvSpPr>
            <p:spPr bwMode="ltGray">
              <a:xfrm rot="-7376291">
                <a:off x="6" y="2548"/>
                <a:ext cx="63" cy="12"/>
              </a:xfrm>
              <a:prstGeom prst="rect">
                <a:avLst/>
              </a:prstGeom>
              <a:solidFill>
                <a:schemeClr val="bg2"/>
              </a:solidFill>
              <a:ln w="9525">
                <a:noFill/>
                <a:miter lim="800000"/>
                <a:headEnd/>
                <a:tailEnd/>
              </a:ln>
              <a:effectLst/>
            </p:spPr>
            <p:txBody>
              <a:bodyPr wrap="none" anchor="ctr"/>
              <a:lstStyle/>
              <a:p>
                <a:pPr>
                  <a:defRPr/>
                </a:pPr>
                <a:endParaRPr lang="en-US" dirty="0"/>
              </a:p>
            </p:txBody>
          </p:sp>
          <p:sp>
            <p:nvSpPr>
              <p:cNvPr id="98" name="Rectangle 109"/>
              <p:cNvSpPr>
                <a:spLocks noChangeArrowheads="1"/>
              </p:cNvSpPr>
              <p:nvPr userDrawn="1"/>
            </p:nvSpPr>
            <p:spPr bwMode="ltGray">
              <a:xfrm rot="-7168347">
                <a:off x="65" y="2516"/>
                <a:ext cx="63" cy="12"/>
              </a:xfrm>
              <a:prstGeom prst="rect">
                <a:avLst/>
              </a:prstGeom>
              <a:solidFill>
                <a:schemeClr val="bg2"/>
              </a:solidFill>
              <a:ln w="9525">
                <a:noFill/>
                <a:miter lim="800000"/>
                <a:headEnd/>
                <a:tailEnd/>
              </a:ln>
              <a:effectLst/>
            </p:spPr>
            <p:txBody>
              <a:bodyPr wrap="none" anchor="ctr"/>
              <a:lstStyle/>
              <a:p>
                <a:pPr>
                  <a:defRPr/>
                </a:pPr>
                <a:endParaRPr lang="en-US" dirty="0"/>
              </a:p>
            </p:txBody>
          </p:sp>
          <p:sp>
            <p:nvSpPr>
              <p:cNvPr id="99" name="Rectangle 110"/>
              <p:cNvSpPr>
                <a:spLocks noChangeArrowheads="1"/>
              </p:cNvSpPr>
              <p:nvPr userDrawn="1"/>
            </p:nvSpPr>
            <p:spPr bwMode="ltGray">
              <a:xfrm rot="-6802416">
                <a:off x="92" y="2502"/>
                <a:ext cx="63" cy="12"/>
              </a:xfrm>
              <a:prstGeom prst="rect">
                <a:avLst/>
              </a:prstGeom>
              <a:solidFill>
                <a:schemeClr val="bg2"/>
              </a:solidFill>
              <a:ln w="9525">
                <a:noFill/>
                <a:miter lim="800000"/>
                <a:headEnd/>
                <a:tailEnd/>
              </a:ln>
              <a:effectLst/>
            </p:spPr>
            <p:txBody>
              <a:bodyPr wrap="none" anchor="ctr"/>
              <a:lstStyle/>
              <a:p>
                <a:pPr>
                  <a:defRPr/>
                </a:pPr>
                <a:endParaRPr lang="en-US" dirty="0"/>
              </a:p>
            </p:txBody>
          </p:sp>
          <p:sp>
            <p:nvSpPr>
              <p:cNvPr id="100" name="Rectangle 111"/>
              <p:cNvSpPr>
                <a:spLocks noChangeArrowheads="1"/>
              </p:cNvSpPr>
              <p:nvPr userDrawn="1"/>
            </p:nvSpPr>
            <p:spPr bwMode="ltGray">
              <a:xfrm rot="-6802416">
                <a:off x="119" y="2492"/>
                <a:ext cx="63" cy="12"/>
              </a:xfrm>
              <a:prstGeom prst="rect">
                <a:avLst/>
              </a:prstGeom>
              <a:solidFill>
                <a:schemeClr val="bg2"/>
              </a:solidFill>
              <a:ln w="9525">
                <a:noFill/>
                <a:miter lim="800000"/>
                <a:headEnd/>
                <a:tailEnd/>
              </a:ln>
              <a:effectLst/>
            </p:spPr>
            <p:txBody>
              <a:bodyPr wrap="none" anchor="ctr"/>
              <a:lstStyle/>
              <a:p>
                <a:pPr>
                  <a:defRPr/>
                </a:pPr>
                <a:endParaRPr lang="en-US" dirty="0"/>
              </a:p>
            </p:txBody>
          </p:sp>
          <p:sp>
            <p:nvSpPr>
              <p:cNvPr id="101" name="Rectangle 112"/>
              <p:cNvSpPr>
                <a:spLocks noChangeArrowheads="1"/>
              </p:cNvSpPr>
              <p:nvPr userDrawn="1"/>
            </p:nvSpPr>
            <p:spPr bwMode="ltGray">
              <a:xfrm rot="-6457704">
                <a:off x="150" y="2478"/>
                <a:ext cx="63" cy="12"/>
              </a:xfrm>
              <a:prstGeom prst="rect">
                <a:avLst/>
              </a:prstGeom>
              <a:solidFill>
                <a:schemeClr val="bg2"/>
              </a:solidFill>
              <a:ln w="9525">
                <a:noFill/>
                <a:miter lim="800000"/>
                <a:headEnd/>
                <a:tailEnd/>
              </a:ln>
              <a:effectLst/>
            </p:spPr>
            <p:txBody>
              <a:bodyPr wrap="none" anchor="ctr"/>
              <a:lstStyle/>
              <a:p>
                <a:pPr>
                  <a:defRPr/>
                </a:pPr>
                <a:endParaRPr lang="en-US" dirty="0"/>
              </a:p>
            </p:txBody>
          </p:sp>
          <p:sp>
            <p:nvSpPr>
              <p:cNvPr id="102" name="Rectangle 113"/>
              <p:cNvSpPr>
                <a:spLocks noChangeArrowheads="1"/>
              </p:cNvSpPr>
              <p:nvPr userDrawn="1"/>
            </p:nvSpPr>
            <p:spPr bwMode="ltGray">
              <a:xfrm rot="-1876771">
                <a:off x="0" y="3363"/>
                <a:ext cx="75" cy="12"/>
              </a:xfrm>
              <a:prstGeom prst="rect">
                <a:avLst/>
              </a:prstGeom>
              <a:solidFill>
                <a:schemeClr val="bg2"/>
              </a:solidFill>
              <a:ln w="9525">
                <a:noFill/>
                <a:miter lim="800000"/>
                <a:headEnd/>
                <a:tailEnd/>
              </a:ln>
              <a:effectLst/>
            </p:spPr>
            <p:txBody>
              <a:bodyPr wrap="none" anchor="ctr"/>
              <a:lstStyle/>
              <a:p>
                <a:pPr>
                  <a:defRPr/>
                </a:pPr>
                <a:endParaRPr lang="en-US" dirty="0"/>
              </a:p>
            </p:txBody>
          </p:sp>
          <p:sp>
            <p:nvSpPr>
              <p:cNvPr id="103" name="Rectangle 114"/>
              <p:cNvSpPr>
                <a:spLocks noChangeArrowheads="1"/>
              </p:cNvSpPr>
              <p:nvPr userDrawn="1"/>
            </p:nvSpPr>
            <p:spPr bwMode="ltGray">
              <a:xfrm rot="3283992">
                <a:off x="511" y="3478"/>
                <a:ext cx="242" cy="12"/>
              </a:xfrm>
              <a:prstGeom prst="rect">
                <a:avLst/>
              </a:prstGeom>
              <a:solidFill>
                <a:schemeClr val="bg2"/>
              </a:solidFill>
              <a:ln w="9525">
                <a:noFill/>
                <a:miter lim="800000"/>
                <a:headEnd/>
                <a:tailEnd/>
              </a:ln>
              <a:effectLst/>
            </p:spPr>
            <p:txBody>
              <a:bodyPr wrap="none" anchor="ctr"/>
              <a:lstStyle/>
              <a:p>
                <a:pPr>
                  <a:defRPr/>
                </a:pPr>
                <a:endParaRPr lang="en-US" dirty="0"/>
              </a:p>
            </p:txBody>
          </p:sp>
          <p:sp>
            <p:nvSpPr>
              <p:cNvPr id="104" name="Rectangle 115"/>
              <p:cNvSpPr>
                <a:spLocks noChangeArrowheads="1"/>
              </p:cNvSpPr>
              <p:nvPr userDrawn="1"/>
            </p:nvSpPr>
            <p:spPr bwMode="ltGray">
              <a:xfrm rot="3283992">
                <a:off x="35" y="2798"/>
                <a:ext cx="242" cy="12"/>
              </a:xfrm>
              <a:prstGeom prst="rect">
                <a:avLst/>
              </a:prstGeom>
              <a:solidFill>
                <a:schemeClr val="bg2"/>
              </a:solidFill>
              <a:ln w="9525">
                <a:noFill/>
                <a:miter lim="800000"/>
                <a:headEnd/>
                <a:tailEnd/>
              </a:ln>
              <a:effectLst/>
            </p:spPr>
            <p:txBody>
              <a:bodyPr wrap="none" anchor="ctr"/>
              <a:lstStyle/>
              <a:p>
                <a:pPr>
                  <a:defRPr/>
                </a:pPr>
                <a:endParaRPr lang="en-US" dirty="0"/>
              </a:p>
            </p:txBody>
          </p:sp>
          <p:sp>
            <p:nvSpPr>
              <p:cNvPr id="105" name="Rectangle 116"/>
              <p:cNvSpPr>
                <a:spLocks noChangeArrowheads="1"/>
              </p:cNvSpPr>
              <p:nvPr userDrawn="1"/>
            </p:nvSpPr>
            <p:spPr bwMode="ltGray">
              <a:xfrm rot="-1876771">
                <a:off x="700" y="2851"/>
                <a:ext cx="317" cy="12"/>
              </a:xfrm>
              <a:prstGeom prst="rect">
                <a:avLst/>
              </a:prstGeom>
              <a:solidFill>
                <a:schemeClr val="bg2"/>
              </a:solidFill>
              <a:ln w="9525">
                <a:noFill/>
                <a:miter lim="800000"/>
                <a:headEnd/>
                <a:tailEnd/>
              </a:ln>
              <a:effectLst/>
            </p:spPr>
            <p:txBody>
              <a:bodyPr wrap="none" anchor="ctr"/>
              <a:lstStyle/>
              <a:p>
                <a:pPr>
                  <a:defRPr/>
                </a:pPr>
                <a:endParaRPr lang="en-US" dirty="0"/>
              </a:p>
            </p:txBody>
          </p:sp>
          <p:sp>
            <p:nvSpPr>
              <p:cNvPr id="106" name="Rectangle 117"/>
              <p:cNvSpPr>
                <a:spLocks noChangeArrowheads="1"/>
              </p:cNvSpPr>
              <p:nvPr userDrawn="1"/>
            </p:nvSpPr>
            <p:spPr bwMode="ltGray">
              <a:xfrm rot="5908516">
                <a:off x="200" y="3915"/>
                <a:ext cx="138" cy="12"/>
              </a:xfrm>
              <a:prstGeom prst="rect">
                <a:avLst/>
              </a:prstGeom>
              <a:solidFill>
                <a:schemeClr val="bg2"/>
              </a:solidFill>
              <a:ln w="9525">
                <a:noFill/>
                <a:miter lim="800000"/>
                <a:headEnd/>
                <a:tailEnd/>
              </a:ln>
              <a:effectLst/>
            </p:spPr>
            <p:txBody>
              <a:bodyPr wrap="none" anchor="ctr"/>
              <a:lstStyle/>
              <a:p>
                <a:pPr>
                  <a:defRPr/>
                </a:pPr>
                <a:endParaRPr lang="en-US" dirty="0"/>
              </a:p>
            </p:txBody>
          </p:sp>
          <p:sp>
            <p:nvSpPr>
              <p:cNvPr id="107" name="Rectangle 118"/>
              <p:cNvSpPr>
                <a:spLocks noChangeArrowheads="1"/>
              </p:cNvSpPr>
              <p:nvPr userDrawn="1"/>
            </p:nvSpPr>
            <p:spPr bwMode="ltGray">
              <a:xfrm rot="6683973">
                <a:off x="45" y="3915"/>
                <a:ext cx="144" cy="12"/>
              </a:xfrm>
              <a:prstGeom prst="rect">
                <a:avLst/>
              </a:prstGeom>
              <a:solidFill>
                <a:schemeClr val="bg2"/>
              </a:solidFill>
              <a:ln w="9525">
                <a:noFill/>
                <a:miter lim="800000"/>
                <a:headEnd/>
                <a:tailEnd/>
              </a:ln>
              <a:effectLst/>
            </p:spPr>
            <p:txBody>
              <a:bodyPr wrap="none" anchor="ctr"/>
              <a:lstStyle/>
              <a:p>
                <a:pPr>
                  <a:defRPr/>
                </a:pPr>
                <a:endParaRPr lang="en-US" dirty="0"/>
              </a:p>
            </p:txBody>
          </p:sp>
          <p:sp>
            <p:nvSpPr>
              <p:cNvPr id="108" name="Rectangle 119"/>
              <p:cNvSpPr>
                <a:spLocks noChangeArrowheads="1"/>
              </p:cNvSpPr>
              <p:nvPr userDrawn="1"/>
            </p:nvSpPr>
            <p:spPr bwMode="ltGray">
              <a:xfrm rot="5245609">
                <a:off x="361" y="3893"/>
                <a:ext cx="132" cy="12"/>
              </a:xfrm>
              <a:prstGeom prst="rect">
                <a:avLst/>
              </a:prstGeom>
              <a:solidFill>
                <a:schemeClr val="bg2"/>
              </a:solidFill>
              <a:ln w="9525">
                <a:noFill/>
                <a:miter lim="800000"/>
                <a:headEnd/>
                <a:tailEnd/>
              </a:ln>
              <a:effectLst/>
            </p:spPr>
            <p:txBody>
              <a:bodyPr wrap="none" anchor="ctr"/>
              <a:lstStyle/>
              <a:p>
                <a:pPr>
                  <a:defRPr/>
                </a:pPr>
                <a:endParaRPr lang="en-US" dirty="0"/>
              </a:p>
            </p:txBody>
          </p:sp>
          <p:sp>
            <p:nvSpPr>
              <p:cNvPr id="109" name="Rectangle 120"/>
              <p:cNvSpPr>
                <a:spLocks noChangeArrowheads="1"/>
              </p:cNvSpPr>
              <p:nvPr userDrawn="1"/>
            </p:nvSpPr>
            <p:spPr bwMode="ltGray">
              <a:xfrm rot="4500520">
                <a:off x="522" y="3847"/>
                <a:ext cx="132" cy="12"/>
              </a:xfrm>
              <a:prstGeom prst="rect">
                <a:avLst/>
              </a:prstGeom>
              <a:solidFill>
                <a:schemeClr val="bg2"/>
              </a:solidFill>
              <a:ln w="9525">
                <a:noFill/>
                <a:miter lim="800000"/>
                <a:headEnd/>
                <a:tailEnd/>
              </a:ln>
              <a:effectLst/>
            </p:spPr>
            <p:txBody>
              <a:bodyPr wrap="none" anchor="ctr"/>
              <a:lstStyle/>
              <a:p>
                <a:pPr>
                  <a:defRPr/>
                </a:pPr>
                <a:endParaRPr lang="en-US" dirty="0"/>
              </a:p>
            </p:txBody>
          </p:sp>
          <p:sp>
            <p:nvSpPr>
              <p:cNvPr id="110" name="Rectangle 121"/>
              <p:cNvSpPr>
                <a:spLocks noChangeArrowheads="1"/>
              </p:cNvSpPr>
              <p:nvPr userDrawn="1"/>
            </p:nvSpPr>
            <p:spPr bwMode="ltGray">
              <a:xfrm rot="3805227">
                <a:off x="670" y="3778"/>
                <a:ext cx="132" cy="12"/>
              </a:xfrm>
              <a:prstGeom prst="rect">
                <a:avLst/>
              </a:prstGeom>
              <a:solidFill>
                <a:schemeClr val="bg2"/>
              </a:solidFill>
              <a:ln w="9525">
                <a:noFill/>
                <a:miter lim="800000"/>
                <a:headEnd/>
                <a:tailEnd/>
              </a:ln>
              <a:effectLst/>
            </p:spPr>
            <p:txBody>
              <a:bodyPr wrap="none" anchor="ctr"/>
              <a:lstStyle/>
              <a:p>
                <a:pPr>
                  <a:defRPr/>
                </a:pPr>
                <a:endParaRPr lang="en-US" dirty="0"/>
              </a:p>
            </p:txBody>
          </p:sp>
          <p:sp>
            <p:nvSpPr>
              <p:cNvPr id="111" name="Rectangle 122"/>
              <p:cNvSpPr>
                <a:spLocks noChangeArrowheads="1"/>
              </p:cNvSpPr>
              <p:nvPr userDrawn="1"/>
            </p:nvSpPr>
            <p:spPr bwMode="ltGray">
              <a:xfrm rot="3060138">
                <a:off x="813" y="3688"/>
                <a:ext cx="132" cy="12"/>
              </a:xfrm>
              <a:prstGeom prst="rect">
                <a:avLst/>
              </a:prstGeom>
              <a:solidFill>
                <a:schemeClr val="bg2"/>
              </a:solidFill>
              <a:ln w="9525">
                <a:noFill/>
                <a:miter lim="800000"/>
                <a:headEnd/>
                <a:tailEnd/>
              </a:ln>
              <a:effectLst/>
            </p:spPr>
            <p:txBody>
              <a:bodyPr wrap="none" anchor="ctr"/>
              <a:lstStyle/>
              <a:p>
                <a:pPr>
                  <a:defRPr/>
                </a:pPr>
                <a:endParaRPr lang="en-US" dirty="0"/>
              </a:p>
            </p:txBody>
          </p:sp>
          <p:sp>
            <p:nvSpPr>
              <p:cNvPr id="112" name="Rectangle 123"/>
              <p:cNvSpPr>
                <a:spLocks noChangeArrowheads="1"/>
              </p:cNvSpPr>
              <p:nvPr userDrawn="1"/>
            </p:nvSpPr>
            <p:spPr bwMode="ltGray">
              <a:xfrm rot="2090281">
                <a:off x="938" y="3582"/>
                <a:ext cx="132" cy="12"/>
              </a:xfrm>
              <a:prstGeom prst="rect">
                <a:avLst/>
              </a:prstGeom>
              <a:solidFill>
                <a:schemeClr val="bg2"/>
              </a:solidFill>
              <a:ln w="9525">
                <a:noFill/>
                <a:miter lim="800000"/>
                <a:headEnd/>
                <a:tailEnd/>
              </a:ln>
              <a:effectLst/>
            </p:spPr>
            <p:txBody>
              <a:bodyPr wrap="none" anchor="ctr"/>
              <a:lstStyle/>
              <a:p>
                <a:pPr>
                  <a:defRPr/>
                </a:pPr>
                <a:endParaRPr lang="en-US" dirty="0"/>
              </a:p>
            </p:txBody>
          </p:sp>
          <p:sp>
            <p:nvSpPr>
              <p:cNvPr id="113" name="Rectangle 124"/>
              <p:cNvSpPr>
                <a:spLocks noChangeArrowheads="1"/>
              </p:cNvSpPr>
              <p:nvPr userDrawn="1"/>
            </p:nvSpPr>
            <p:spPr bwMode="ltGray">
              <a:xfrm rot="-7168347">
                <a:off x="-18" y="2506"/>
                <a:ext cx="132" cy="12"/>
              </a:xfrm>
              <a:prstGeom prst="rect">
                <a:avLst/>
              </a:prstGeom>
              <a:solidFill>
                <a:schemeClr val="bg2"/>
              </a:solidFill>
              <a:ln w="9525">
                <a:noFill/>
                <a:miter lim="800000"/>
                <a:headEnd/>
                <a:tailEnd/>
              </a:ln>
              <a:effectLst/>
            </p:spPr>
            <p:txBody>
              <a:bodyPr wrap="none" anchor="ctr"/>
              <a:lstStyle/>
              <a:p>
                <a:pPr>
                  <a:defRPr/>
                </a:pPr>
                <a:endParaRPr lang="en-US" dirty="0"/>
              </a:p>
            </p:txBody>
          </p:sp>
          <p:sp>
            <p:nvSpPr>
              <p:cNvPr id="114" name="Rectangle 125"/>
              <p:cNvSpPr>
                <a:spLocks noChangeArrowheads="1"/>
              </p:cNvSpPr>
              <p:nvPr userDrawn="1"/>
            </p:nvSpPr>
            <p:spPr bwMode="ltGray">
              <a:xfrm rot="-6406501">
                <a:off x="136" y="2433"/>
                <a:ext cx="132" cy="12"/>
              </a:xfrm>
              <a:prstGeom prst="rect">
                <a:avLst/>
              </a:prstGeom>
              <a:solidFill>
                <a:schemeClr val="bg2"/>
              </a:solidFill>
              <a:ln w="9525">
                <a:noFill/>
                <a:miter lim="800000"/>
                <a:headEnd/>
                <a:tailEnd/>
              </a:ln>
              <a:effectLst/>
            </p:spPr>
            <p:txBody>
              <a:bodyPr wrap="none" anchor="ctr"/>
              <a:lstStyle/>
              <a:p>
                <a:pPr>
                  <a:defRPr/>
                </a:pPr>
                <a:endParaRPr lang="en-US" dirty="0"/>
              </a:p>
            </p:txBody>
          </p:sp>
          <p:sp>
            <p:nvSpPr>
              <p:cNvPr id="115" name="Rectangle 126"/>
              <p:cNvSpPr>
                <a:spLocks noChangeArrowheads="1"/>
              </p:cNvSpPr>
              <p:nvPr userDrawn="1"/>
            </p:nvSpPr>
            <p:spPr bwMode="ltGray">
              <a:xfrm rot="-4970620">
                <a:off x="447" y="2364"/>
                <a:ext cx="138" cy="12"/>
              </a:xfrm>
              <a:prstGeom prst="rect">
                <a:avLst/>
              </a:prstGeom>
              <a:solidFill>
                <a:schemeClr val="bg2"/>
              </a:solidFill>
              <a:ln w="9525">
                <a:noFill/>
                <a:miter lim="800000"/>
                <a:headEnd/>
                <a:tailEnd/>
              </a:ln>
              <a:effectLst/>
            </p:spPr>
            <p:txBody>
              <a:bodyPr wrap="none" anchor="ctr"/>
              <a:lstStyle/>
              <a:p>
                <a:pPr>
                  <a:defRPr/>
                </a:pPr>
                <a:endParaRPr lang="en-US" dirty="0"/>
              </a:p>
            </p:txBody>
          </p:sp>
          <p:sp>
            <p:nvSpPr>
              <p:cNvPr id="116" name="Rectangle 127"/>
              <p:cNvSpPr>
                <a:spLocks noChangeArrowheads="1"/>
              </p:cNvSpPr>
              <p:nvPr userDrawn="1"/>
            </p:nvSpPr>
            <p:spPr bwMode="ltGray">
              <a:xfrm rot="-4298502">
                <a:off x="597" y="2360"/>
                <a:ext cx="150" cy="12"/>
              </a:xfrm>
              <a:prstGeom prst="rect">
                <a:avLst/>
              </a:prstGeom>
              <a:solidFill>
                <a:schemeClr val="bg2"/>
              </a:solidFill>
              <a:ln w="9525">
                <a:noFill/>
                <a:miter lim="800000"/>
                <a:headEnd/>
                <a:tailEnd/>
              </a:ln>
              <a:effectLst/>
            </p:spPr>
            <p:txBody>
              <a:bodyPr wrap="none" anchor="ctr"/>
              <a:lstStyle/>
              <a:p>
                <a:pPr>
                  <a:defRPr/>
                </a:pPr>
                <a:endParaRPr lang="en-US" dirty="0"/>
              </a:p>
            </p:txBody>
          </p:sp>
          <p:sp>
            <p:nvSpPr>
              <p:cNvPr id="117" name="Rectangle 128"/>
              <p:cNvSpPr>
                <a:spLocks noChangeArrowheads="1"/>
              </p:cNvSpPr>
              <p:nvPr userDrawn="1"/>
            </p:nvSpPr>
            <p:spPr bwMode="ltGray">
              <a:xfrm rot="-3676305">
                <a:off x="739" y="2386"/>
                <a:ext cx="155" cy="12"/>
              </a:xfrm>
              <a:prstGeom prst="rect">
                <a:avLst/>
              </a:prstGeom>
              <a:solidFill>
                <a:schemeClr val="bg2"/>
              </a:solidFill>
              <a:ln w="9525">
                <a:noFill/>
                <a:miter lim="800000"/>
                <a:headEnd/>
                <a:tailEnd/>
              </a:ln>
              <a:effectLst/>
            </p:spPr>
            <p:txBody>
              <a:bodyPr wrap="none" anchor="ctr"/>
              <a:lstStyle/>
              <a:p>
                <a:pPr>
                  <a:defRPr/>
                </a:pPr>
                <a:endParaRPr lang="en-US" dirty="0"/>
              </a:p>
            </p:txBody>
          </p:sp>
          <p:sp>
            <p:nvSpPr>
              <p:cNvPr id="118" name="Rectangle 129"/>
              <p:cNvSpPr>
                <a:spLocks noChangeArrowheads="1"/>
              </p:cNvSpPr>
              <p:nvPr userDrawn="1"/>
            </p:nvSpPr>
            <p:spPr bwMode="ltGray">
              <a:xfrm rot="-3188616">
                <a:off x="869" y="2430"/>
                <a:ext cx="167" cy="12"/>
              </a:xfrm>
              <a:prstGeom prst="rect">
                <a:avLst/>
              </a:prstGeom>
              <a:solidFill>
                <a:schemeClr val="bg2"/>
              </a:solidFill>
              <a:ln w="9525">
                <a:noFill/>
                <a:miter lim="800000"/>
                <a:headEnd/>
                <a:tailEnd/>
              </a:ln>
              <a:effectLst/>
            </p:spPr>
            <p:txBody>
              <a:bodyPr wrap="none" anchor="ctr"/>
              <a:lstStyle/>
              <a:p>
                <a:pPr>
                  <a:defRPr/>
                </a:pPr>
                <a:endParaRPr lang="en-US" dirty="0"/>
              </a:p>
            </p:txBody>
          </p:sp>
          <p:sp>
            <p:nvSpPr>
              <p:cNvPr id="119" name="Rectangle 130"/>
              <p:cNvSpPr>
                <a:spLocks noChangeArrowheads="1"/>
              </p:cNvSpPr>
              <p:nvPr userDrawn="1"/>
            </p:nvSpPr>
            <p:spPr bwMode="ltGray">
              <a:xfrm rot="-2610246">
                <a:off x="984" y="2497"/>
                <a:ext cx="167" cy="12"/>
              </a:xfrm>
              <a:prstGeom prst="rect">
                <a:avLst/>
              </a:prstGeom>
              <a:solidFill>
                <a:schemeClr val="bg2"/>
              </a:solidFill>
              <a:ln w="9525">
                <a:noFill/>
                <a:miter lim="800000"/>
                <a:headEnd/>
                <a:tailEnd/>
              </a:ln>
              <a:effectLst/>
            </p:spPr>
            <p:txBody>
              <a:bodyPr wrap="none" anchor="ctr"/>
              <a:lstStyle/>
              <a:p>
                <a:pPr>
                  <a:defRPr/>
                </a:pPr>
                <a:endParaRPr lang="en-US" dirty="0"/>
              </a:p>
            </p:txBody>
          </p:sp>
          <p:sp>
            <p:nvSpPr>
              <p:cNvPr id="120" name="Rectangle 131"/>
              <p:cNvSpPr>
                <a:spLocks noChangeArrowheads="1"/>
              </p:cNvSpPr>
              <p:nvPr userDrawn="1"/>
            </p:nvSpPr>
            <p:spPr bwMode="ltGray">
              <a:xfrm rot="-2190008">
                <a:off x="1075" y="2585"/>
                <a:ext cx="173" cy="12"/>
              </a:xfrm>
              <a:prstGeom prst="rect">
                <a:avLst/>
              </a:prstGeom>
              <a:solidFill>
                <a:schemeClr val="bg2"/>
              </a:solidFill>
              <a:ln w="9525">
                <a:noFill/>
                <a:miter lim="800000"/>
                <a:headEnd/>
                <a:tailEnd/>
              </a:ln>
              <a:effectLst/>
            </p:spPr>
            <p:txBody>
              <a:bodyPr wrap="none" anchor="ctr"/>
              <a:lstStyle/>
              <a:p>
                <a:pPr>
                  <a:defRPr/>
                </a:pPr>
                <a:endParaRPr lang="en-US" dirty="0"/>
              </a:p>
            </p:txBody>
          </p:sp>
          <p:sp>
            <p:nvSpPr>
              <p:cNvPr id="121" name="Rectangle 132"/>
              <p:cNvSpPr>
                <a:spLocks noChangeArrowheads="1"/>
              </p:cNvSpPr>
              <p:nvPr userDrawn="1"/>
            </p:nvSpPr>
            <p:spPr bwMode="ltGray">
              <a:xfrm rot="-1728558">
                <a:off x="1147" y="2688"/>
                <a:ext cx="167" cy="12"/>
              </a:xfrm>
              <a:prstGeom prst="rect">
                <a:avLst/>
              </a:prstGeom>
              <a:solidFill>
                <a:schemeClr val="bg2"/>
              </a:solidFill>
              <a:ln w="9525">
                <a:noFill/>
                <a:miter lim="800000"/>
                <a:headEnd/>
                <a:tailEnd/>
              </a:ln>
              <a:effectLst/>
            </p:spPr>
            <p:txBody>
              <a:bodyPr wrap="none" anchor="ctr"/>
              <a:lstStyle/>
              <a:p>
                <a:pPr>
                  <a:defRPr/>
                </a:pPr>
                <a:endParaRPr lang="en-US" dirty="0"/>
              </a:p>
            </p:txBody>
          </p:sp>
          <p:sp>
            <p:nvSpPr>
              <p:cNvPr id="122" name="Rectangle 133"/>
              <p:cNvSpPr>
                <a:spLocks noChangeArrowheads="1"/>
              </p:cNvSpPr>
              <p:nvPr userDrawn="1"/>
            </p:nvSpPr>
            <p:spPr bwMode="ltGray">
              <a:xfrm rot="-1172118">
                <a:off x="1198" y="2805"/>
                <a:ext cx="167" cy="12"/>
              </a:xfrm>
              <a:prstGeom prst="rect">
                <a:avLst/>
              </a:prstGeom>
              <a:solidFill>
                <a:schemeClr val="bg2"/>
              </a:solidFill>
              <a:ln w="9525">
                <a:noFill/>
                <a:miter lim="800000"/>
                <a:headEnd/>
                <a:tailEnd/>
              </a:ln>
              <a:effectLst/>
            </p:spPr>
            <p:txBody>
              <a:bodyPr wrap="none" anchor="ctr"/>
              <a:lstStyle/>
              <a:p>
                <a:pPr>
                  <a:defRPr/>
                </a:pPr>
                <a:endParaRPr lang="en-US" dirty="0"/>
              </a:p>
            </p:txBody>
          </p:sp>
          <p:sp>
            <p:nvSpPr>
              <p:cNvPr id="123" name="Rectangle 134"/>
              <p:cNvSpPr>
                <a:spLocks noChangeArrowheads="1"/>
              </p:cNvSpPr>
              <p:nvPr userDrawn="1"/>
            </p:nvSpPr>
            <p:spPr bwMode="ltGray">
              <a:xfrm rot="-753845">
                <a:off x="1218" y="2930"/>
                <a:ext cx="167" cy="12"/>
              </a:xfrm>
              <a:prstGeom prst="rect">
                <a:avLst/>
              </a:prstGeom>
              <a:solidFill>
                <a:schemeClr val="bg2"/>
              </a:solidFill>
              <a:ln w="9525">
                <a:noFill/>
                <a:miter lim="800000"/>
                <a:headEnd/>
                <a:tailEnd/>
              </a:ln>
              <a:effectLst/>
            </p:spPr>
            <p:txBody>
              <a:bodyPr wrap="none" anchor="ctr"/>
              <a:lstStyle/>
              <a:p>
                <a:pPr>
                  <a:defRPr/>
                </a:pPr>
                <a:endParaRPr lang="en-US" dirty="0"/>
              </a:p>
            </p:txBody>
          </p:sp>
          <p:sp>
            <p:nvSpPr>
              <p:cNvPr id="124" name="Rectangle 135"/>
              <p:cNvSpPr>
                <a:spLocks noChangeArrowheads="1"/>
              </p:cNvSpPr>
              <p:nvPr userDrawn="1"/>
            </p:nvSpPr>
            <p:spPr bwMode="ltGray">
              <a:xfrm rot="-287823">
                <a:off x="1213" y="3066"/>
                <a:ext cx="167" cy="12"/>
              </a:xfrm>
              <a:prstGeom prst="rect">
                <a:avLst/>
              </a:prstGeom>
              <a:solidFill>
                <a:schemeClr val="bg2"/>
              </a:solidFill>
              <a:ln w="9525">
                <a:noFill/>
                <a:miter lim="800000"/>
                <a:headEnd/>
                <a:tailEnd/>
              </a:ln>
              <a:effectLst/>
            </p:spPr>
            <p:txBody>
              <a:bodyPr wrap="none" anchor="ctr"/>
              <a:lstStyle/>
              <a:p>
                <a:pPr>
                  <a:defRPr/>
                </a:pPr>
                <a:endParaRPr lang="en-US" dirty="0"/>
              </a:p>
            </p:txBody>
          </p:sp>
          <p:sp>
            <p:nvSpPr>
              <p:cNvPr id="125" name="Rectangle 136"/>
              <p:cNvSpPr>
                <a:spLocks noChangeArrowheads="1"/>
              </p:cNvSpPr>
              <p:nvPr userDrawn="1"/>
            </p:nvSpPr>
            <p:spPr bwMode="ltGray">
              <a:xfrm rot="696741">
                <a:off x="1126" y="3337"/>
                <a:ext cx="150" cy="12"/>
              </a:xfrm>
              <a:prstGeom prst="rect">
                <a:avLst/>
              </a:prstGeom>
              <a:solidFill>
                <a:schemeClr val="bg2"/>
              </a:solidFill>
              <a:ln w="9525">
                <a:noFill/>
                <a:miter lim="800000"/>
                <a:headEnd/>
                <a:tailEnd/>
              </a:ln>
              <a:effectLst/>
            </p:spPr>
            <p:txBody>
              <a:bodyPr wrap="none" anchor="ctr"/>
              <a:lstStyle/>
              <a:p>
                <a:pPr>
                  <a:defRPr/>
                </a:pPr>
                <a:endParaRPr lang="en-US" dirty="0"/>
              </a:p>
            </p:txBody>
          </p:sp>
          <p:sp>
            <p:nvSpPr>
              <p:cNvPr id="126" name="Rectangle 137"/>
              <p:cNvSpPr>
                <a:spLocks noChangeArrowheads="1"/>
              </p:cNvSpPr>
              <p:nvPr userDrawn="1"/>
            </p:nvSpPr>
            <p:spPr bwMode="ltGray">
              <a:xfrm rot="1529990">
                <a:off x="1041" y="3465"/>
                <a:ext cx="140" cy="12"/>
              </a:xfrm>
              <a:prstGeom prst="rect">
                <a:avLst/>
              </a:prstGeom>
              <a:solidFill>
                <a:schemeClr val="bg2"/>
              </a:solidFill>
              <a:ln w="9525">
                <a:noFill/>
                <a:miter lim="800000"/>
                <a:headEnd/>
                <a:tailEnd/>
              </a:ln>
              <a:effectLst/>
            </p:spPr>
            <p:txBody>
              <a:bodyPr wrap="none" anchor="ctr"/>
              <a:lstStyle/>
              <a:p>
                <a:pPr>
                  <a:defRPr/>
                </a:pPr>
                <a:endParaRPr lang="en-US" dirty="0"/>
              </a:p>
            </p:txBody>
          </p:sp>
          <p:sp>
            <p:nvSpPr>
              <p:cNvPr id="127" name="Freeform 138"/>
              <p:cNvSpPr>
                <a:spLocks/>
              </p:cNvSpPr>
              <p:nvPr userDrawn="1"/>
            </p:nvSpPr>
            <p:spPr bwMode="ltGray">
              <a:xfrm>
                <a:off x="850" y="3136"/>
                <a:ext cx="204" cy="120"/>
              </a:xfrm>
              <a:custGeom>
                <a:avLst/>
                <a:gdLst/>
                <a:ahLst/>
                <a:cxnLst>
                  <a:cxn ang="0">
                    <a:pos x="168" y="120"/>
                  </a:cxn>
                  <a:cxn ang="0">
                    <a:pos x="204" y="12"/>
                  </a:cxn>
                  <a:cxn ang="0">
                    <a:pos x="42" y="0"/>
                  </a:cxn>
                  <a:cxn ang="0">
                    <a:pos x="0" y="108"/>
                  </a:cxn>
                  <a:cxn ang="0">
                    <a:pos x="30" y="114"/>
                  </a:cxn>
                  <a:cxn ang="0">
                    <a:pos x="60" y="30"/>
                  </a:cxn>
                  <a:cxn ang="0">
                    <a:pos x="102" y="36"/>
                  </a:cxn>
                  <a:cxn ang="0">
                    <a:pos x="78" y="108"/>
                  </a:cxn>
                  <a:cxn ang="0">
                    <a:pos x="102" y="108"/>
                  </a:cxn>
                  <a:cxn ang="0">
                    <a:pos x="132" y="36"/>
                  </a:cxn>
                  <a:cxn ang="0">
                    <a:pos x="162" y="36"/>
                  </a:cxn>
                  <a:cxn ang="0">
                    <a:pos x="138" y="114"/>
                  </a:cxn>
                  <a:cxn ang="0">
                    <a:pos x="168" y="120"/>
                  </a:cxn>
                </a:cxnLst>
                <a:rect l="0" t="0" r="r" b="b"/>
                <a:pathLst>
                  <a:path w="204" h="120">
                    <a:moveTo>
                      <a:pt x="168" y="120"/>
                    </a:moveTo>
                    <a:lnTo>
                      <a:pt x="204" y="12"/>
                    </a:lnTo>
                    <a:lnTo>
                      <a:pt x="42" y="0"/>
                    </a:lnTo>
                    <a:lnTo>
                      <a:pt x="0" y="108"/>
                    </a:lnTo>
                    <a:lnTo>
                      <a:pt x="30" y="114"/>
                    </a:lnTo>
                    <a:lnTo>
                      <a:pt x="60" y="30"/>
                    </a:lnTo>
                    <a:lnTo>
                      <a:pt x="102" y="36"/>
                    </a:lnTo>
                    <a:lnTo>
                      <a:pt x="78" y="108"/>
                    </a:lnTo>
                    <a:lnTo>
                      <a:pt x="102" y="108"/>
                    </a:lnTo>
                    <a:lnTo>
                      <a:pt x="132" y="36"/>
                    </a:lnTo>
                    <a:lnTo>
                      <a:pt x="162" y="36"/>
                    </a:lnTo>
                    <a:lnTo>
                      <a:pt x="138" y="114"/>
                    </a:lnTo>
                    <a:lnTo>
                      <a:pt x="168" y="120"/>
                    </a:lnTo>
                    <a:close/>
                  </a:path>
                </a:pathLst>
              </a:custGeom>
              <a:solidFill>
                <a:schemeClr val="bg2"/>
              </a:solidFill>
              <a:ln w="9525">
                <a:noFill/>
                <a:round/>
                <a:headEnd/>
                <a:tailEnd/>
              </a:ln>
            </p:spPr>
            <p:txBody>
              <a:bodyPr/>
              <a:lstStyle/>
              <a:p>
                <a:pPr>
                  <a:defRPr/>
                </a:pPr>
                <a:endParaRPr lang="en-US" dirty="0"/>
              </a:p>
            </p:txBody>
          </p:sp>
          <p:sp>
            <p:nvSpPr>
              <p:cNvPr id="128" name="Freeform 139"/>
              <p:cNvSpPr>
                <a:spLocks/>
              </p:cNvSpPr>
              <p:nvPr userDrawn="1"/>
            </p:nvSpPr>
            <p:spPr bwMode="ltGray">
              <a:xfrm>
                <a:off x="19" y="2722"/>
                <a:ext cx="90" cy="78"/>
              </a:xfrm>
              <a:custGeom>
                <a:avLst/>
                <a:gdLst/>
                <a:ahLst/>
                <a:cxnLst>
                  <a:cxn ang="0">
                    <a:pos x="66" y="36"/>
                  </a:cxn>
                  <a:cxn ang="0">
                    <a:pos x="66" y="36"/>
                  </a:cxn>
                  <a:cxn ang="0">
                    <a:pos x="18" y="24"/>
                  </a:cxn>
                  <a:cxn ang="0">
                    <a:pos x="0" y="30"/>
                  </a:cxn>
                  <a:cxn ang="0">
                    <a:pos x="36" y="78"/>
                  </a:cxn>
                  <a:cxn ang="0">
                    <a:pos x="48" y="72"/>
                  </a:cxn>
                  <a:cxn ang="0">
                    <a:pos x="24" y="36"/>
                  </a:cxn>
                  <a:cxn ang="0">
                    <a:pos x="24" y="36"/>
                  </a:cxn>
                  <a:cxn ang="0">
                    <a:pos x="72" y="54"/>
                  </a:cxn>
                  <a:cxn ang="0">
                    <a:pos x="90" y="42"/>
                  </a:cxn>
                  <a:cxn ang="0">
                    <a:pos x="54" y="0"/>
                  </a:cxn>
                  <a:cxn ang="0">
                    <a:pos x="42" y="6"/>
                  </a:cxn>
                  <a:cxn ang="0">
                    <a:pos x="66" y="36"/>
                  </a:cxn>
                </a:cxnLst>
                <a:rect l="0" t="0" r="r" b="b"/>
                <a:pathLst>
                  <a:path w="90" h="78">
                    <a:moveTo>
                      <a:pt x="66" y="36"/>
                    </a:moveTo>
                    <a:lnTo>
                      <a:pt x="66" y="36"/>
                    </a:lnTo>
                    <a:lnTo>
                      <a:pt x="18" y="24"/>
                    </a:lnTo>
                    <a:lnTo>
                      <a:pt x="0" y="30"/>
                    </a:lnTo>
                    <a:lnTo>
                      <a:pt x="36" y="78"/>
                    </a:lnTo>
                    <a:lnTo>
                      <a:pt x="48" y="72"/>
                    </a:lnTo>
                    <a:lnTo>
                      <a:pt x="24" y="36"/>
                    </a:lnTo>
                    <a:lnTo>
                      <a:pt x="24" y="36"/>
                    </a:lnTo>
                    <a:lnTo>
                      <a:pt x="72" y="54"/>
                    </a:lnTo>
                    <a:lnTo>
                      <a:pt x="90" y="42"/>
                    </a:lnTo>
                    <a:lnTo>
                      <a:pt x="54" y="0"/>
                    </a:lnTo>
                    <a:lnTo>
                      <a:pt x="42" y="6"/>
                    </a:lnTo>
                    <a:lnTo>
                      <a:pt x="66" y="36"/>
                    </a:lnTo>
                    <a:close/>
                  </a:path>
                </a:pathLst>
              </a:custGeom>
              <a:solidFill>
                <a:schemeClr val="bg2"/>
              </a:solidFill>
              <a:ln w="9525">
                <a:noFill/>
                <a:round/>
                <a:headEnd/>
                <a:tailEnd/>
              </a:ln>
            </p:spPr>
            <p:txBody>
              <a:bodyPr/>
              <a:lstStyle/>
              <a:p>
                <a:pPr>
                  <a:defRPr/>
                </a:pPr>
                <a:endParaRPr lang="en-US" dirty="0"/>
              </a:p>
            </p:txBody>
          </p:sp>
          <p:sp>
            <p:nvSpPr>
              <p:cNvPr id="129" name="Freeform 140"/>
              <p:cNvSpPr>
                <a:spLocks/>
              </p:cNvSpPr>
              <p:nvPr userDrawn="1"/>
            </p:nvSpPr>
            <p:spPr bwMode="ltGray">
              <a:xfrm>
                <a:off x="97" y="2651"/>
                <a:ext cx="101" cy="89"/>
              </a:xfrm>
              <a:custGeom>
                <a:avLst/>
                <a:gdLst/>
                <a:ahLst/>
                <a:cxnLst>
                  <a:cxn ang="0">
                    <a:pos x="54" y="89"/>
                  </a:cxn>
                  <a:cxn ang="0">
                    <a:pos x="65" y="83"/>
                  </a:cxn>
                  <a:cxn ang="0">
                    <a:pos x="48" y="35"/>
                  </a:cxn>
                  <a:cxn ang="0">
                    <a:pos x="89" y="65"/>
                  </a:cxn>
                  <a:cxn ang="0">
                    <a:pos x="101" y="59"/>
                  </a:cxn>
                  <a:cxn ang="0">
                    <a:pos x="83" y="0"/>
                  </a:cxn>
                  <a:cxn ang="0">
                    <a:pos x="71" y="12"/>
                  </a:cxn>
                  <a:cxn ang="0">
                    <a:pos x="83" y="41"/>
                  </a:cxn>
                  <a:cxn ang="0">
                    <a:pos x="48" y="23"/>
                  </a:cxn>
                  <a:cxn ang="0">
                    <a:pos x="36" y="29"/>
                  </a:cxn>
                  <a:cxn ang="0">
                    <a:pos x="45" y="68"/>
                  </a:cxn>
                  <a:cxn ang="0">
                    <a:pos x="18" y="41"/>
                  </a:cxn>
                  <a:cxn ang="0">
                    <a:pos x="0" y="53"/>
                  </a:cxn>
                  <a:cxn ang="0">
                    <a:pos x="54" y="89"/>
                  </a:cxn>
                </a:cxnLst>
                <a:rect l="0" t="0" r="r" b="b"/>
                <a:pathLst>
                  <a:path w="101" h="89">
                    <a:moveTo>
                      <a:pt x="54" y="89"/>
                    </a:moveTo>
                    <a:lnTo>
                      <a:pt x="65" y="83"/>
                    </a:lnTo>
                    <a:lnTo>
                      <a:pt x="48" y="35"/>
                    </a:lnTo>
                    <a:lnTo>
                      <a:pt x="89" y="65"/>
                    </a:lnTo>
                    <a:lnTo>
                      <a:pt x="101" y="59"/>
                    </a:lnTo>
                    <a:lnTo>
                      <a:pt x="83" y="0"/>
                    </a:lnTo>
                    <a:lnTo>
                      <a:pt x="71" y="12"/>
                    </a:lnTo>
                    <a:lnTo>
                      <a:pt x="83" y="41"/>
                    </a:lnTo>
                    <a:lnTo>
                      <a:pt x="48" y="23"/>
                    </a:lnTo>
                    <a:lnTo>
                      <a:pt x="36" y="29"/>
                    </a:lnTo>
                    <a:lnTo>
                      <a:pt x="45" y="68"/>
                    </a:lnTo>
                    <a:lnTo>
                      <a:pt x="18" y="41"/>
                    </a:lnTo>
                    <a:lnTo>
                      <a:pt x="0" y="53"/>
                    </a:lnTo>
                    <a:lnTo>
                      <a:pt x="54" y="89"/>
                    </a:lnTo>
                    <a:close/>
                  </a:path>
                </a:pathLst>
              </a:custGeom>
              <a:solidFill>
                <a:schemeClr val="bg2"/>
              </a:solidFill>
              <a:ln w="9525">
                <a:noFill/>
                <a:round/>
                <a:headEnd/>
                <a:tailEnd/>
              </a:ln>
            </p:spPr>
            <p:txBody>
              <a:bodyPr/>
              <a:lstStyle/>
              <a:p>
                <a:pPr>
                  <a:defRPr/>
                </a:pPr>
                <a:endParaRPr lang="en-US" dirty="0"/>
              </a:p>
            </p:txBody>
          </p:sp>
          <p:sp>
            <p:nvSpPr>
              <p:cNvPr id="130" name="Freeform 141"/>
              <p:cNvSpPr>
                <a:spLocks/>
              </p:cNvSpPr>
              <p:nvPr userDrawn="1"/>
            </p:nvSpPr>
            <p:spPr bwMode="ltGray">
              <a:xfrm>
                <a:off x="677" y="3502"/>
                <a:ext cx="83" cy="78"/>
              </a:xfrm>
              <a:custGeom>
                <a:avLst/>
                <a:gdLst/>
                <a:ahLst/>
                <a:cxnLst>
                  <a:cxn ang="0">
                    <a:pos x="36" y="78"/>
                  </a:cxn>
                  <a:cxn ang="0">
                    <a:pos x="83" y="48"/>
                  </a:cxn>
                  <a:cxn ang="0">
                    <a:pos x="54" y="0"/>
                  </a:cxn>
                  <a:cxn ang="0">
                    <a:pos x="0" y="30"/>
                  </a:cxn>
                  <a:cxn ang="0">
                    <a:pos x="6" y="36"/>
                  </a:cxn>
                  <a:cxn ang="0">
                    <a:pos x="42" y="18"/>
                  </a:cxn>
                  <a:cxn ang="0">
                    <a:pos x="54" y="30"/>
                  </a:cxn>
                  <a:cxn ang="0">
                    <a:pos x="24" y="48"/>
                  </a:cxn>
                  <a:cxn ang="0">
                    <a:pos x="30" y="54"/>
                  </a:cxn>
                  <a:cxn ang="0">
                    <a:pos x="60" y="36"/>
                  </a:cxn>
                  <a:cxn ang="0">
                    <a:pos x="66" y="48"/>
                  </a:cxn>
                  <a:cxn ang="0">
                    <a:pos x="30" y="66"/>
                  </a:cxn>
                  <a:cxn ang="0">
                    <a:pos x="36" y="78"/>
                  </a:cxn>
                </a:cxnLst>
                <a:rect l="0" t="0" r="r" b="b"/>
                <a:pathLst>
                  <a:path w="83" h="78">
                    <a:moveTo>
                      <a:pt x="36" y="78"/>
                    </a:moveTo>
                    <a:lnTo>
                      <a:pt x="83" y="48"/>
                    </a:lnTo>
                    <a:lnTo>
                      <a:pt x="54" y="0"/>
                    </a:lnTo>
                    <a:lnTo>
                      <a:pt x="0" y="30"/>
                    </a:lnTo>
                    <a:lnTo>
                      <a:pt x="6" y="36"/>
                    </a:lnTo>
                    <a:lnTo>
                      <a:pt x="42" y="18"/>
                    </a:lnTo>
                    <a:lnTo>
                      <a:pt x="54" y="30"/>
                    </a:lnTo>
                    <a:lnTo>
                      <a:pt x="24" y="48"/>
                    </a:lnTo>
                    <a:lnTo>
                      <a:pt x="30" y="54"/>
                    </a:lnTo>
                    <a:lnTo>
                      <a:pt x="60" y="36"/>
                    </a:lnTo>
                    <a:lnTo>
                      <a:pt x="66" y="48"/>
                    </a:lnTo>
                    <a:lnTo>
                      <a:pt x="30" y="66"/>
                    </a:lnTo>
                    <a:lnTo>
                      <a:pt x="36" y="78"/>
                    </a:lnTo>
                    <a:close/>
                  </a:path>
                </a:pathLst>
              </a:custGeom>
              <a:solidFill>
                <a:schemeClr val="bg2"/>
              </a:solidFill>
              <a:ln w="9525">
                <a:noFill/>
                <a:round/>
                <a:headEnd/>
                <a:tailEnd/>
              </a:ln>
            </p:spPr>
            <p:txBody>
              <a:bodyPr/>
              <a:lstStyle/>
              <a:p>
                <a:pPr>
                  <a:defRPr/>
                </a:pPr>
                <a:endParaRPr lang="en-US" dirty="0"/>
              </a:p>
            </p:txBody>
          </p:sp>
          <p:sp>
            <p:nvSpPr>
              <p:cNvPr id="131" name="Freeform 142"/>
              <p:cNvSpPr>
                <a:spLocks/>
              </p:cNvSpPr>
              <p:nvPr userDrawn="1"/>
            </p:nvSpPr>
            <p:spPr bwMode="ltGray">
              <a:xfrm>
                <a:off x="940" y="2782"/>
                <a:ext cx="90" cy="72"/>
              </a:xfrm>
              <a:custGeom>
                <a:avLst/>
                <a:gdLst/>
                <a:ahLst/>
                <a:cxnLst>
                  <a:cxn ang="0">
                    <a:pos x="90" y="30"/>
                  </a:cxn>
                  <a:cxn ang="0">
                    <a:pos x="66" y="0"/>
                  </a:cxn>
                  <a:cxn ang="0">
                    <a:pos x="0" y="36"/>
                  </a:cxn>
                  <a:cxn ang="0">
                    <a:pos x="24" y="72"/>
                  </a:cxn>
                  <a:cxn ang="0">
                    <a:pos x="36" y="66"/>
                  </a:cxn>
                  <a:cxn ang="0">
                    <a:pos x="18" y="42"/>
                  </a:cxn>
                  <a:cxn ang="0">
                    <a:pos x="36" y="30"/>
                  </a:cxn>
                  <a:cxn ang="0">
                    <a:pos x="54" y="54"/>
                  </a:cxn>
                  <a:cxn ang="0">
                    <a:pos x="60" y="48"/>
                  </a:cxn>
                  <a:cxn ang="0">
                    <a:pos x="48" y="24"/>
                  </a:cxn>
                  <a:cxn ang="0">
                    <a:pos x="60" y="12"/>
                  </a:cxn>
                  <a:cxn ang="0">
                    <a:pos x="78" y="42"/>
                  </a:cxn>
                  <a:cxn ang="0">
                    <a:pos x="90" y="30"/>
                  </a:cxn>
                </a:cxnLst>
                <a:rect l="0" t="0" r="r" b="b"/>
                <a:pathLst>
                  <a:path w="90" h="72">
                    <a:moveTo>
                      <a:pt x="90" y="30"/>
                    </a:moveTo>
                    <a:lnTo>
                      <a:pt x="66" y="0"/>
                    </a:lnTo>
                    <a:lnTo>
                      <a:pt x="0" y="36"/>
                    </a:lnTo>
                    <a:lnTo>
                      <a:pt x="24" y="72"/>
                    </a:lnTo>
                    <a:lnTo>
                      <a:pt x="36" y="66"/>
                    </a:lnTo>
                    <a:lnTo>
                      <a:pt x="18" y="42"/>
                    </a:lnTo>
                    <a:lnTo>
                      <a:pt x="36" y="30"/>
                    </a:lnTo>
                    <a:lnTo>
                      <a:pt x="54" y="54"/>
                    </a:lnTo>
                    <a:lnTo>
                      <a:pt x="60" y="48"/>
                    </a:lnTo>
                    <a:lnTo>
                      <a:pt x="48" y="24"/>
                    </a:lnTo>
                    <a:lnTo>
                      <a:pt x="60" y="12"/>
                    </a:lnTo>
                    <a:lnTo>
                      <a:pt x="78" y="42"/>
                    </a:lnTo>
                    <a:lnTo>
                      <a:pt x="90" y="30"/>
                    </a:lnTo>
                    <a:close/>
                  </a:path>
                </a:pathLst>
              </a:custGeom>
              <a:solidFill>
                <a:schemeClr val="bg2"/>
              </a:solidFill>
              <a:ln w="9525">
                <a:noFill/>
                <a:round/>
                <a:headEnd/>
                <a:tailEnd/>
              </a:ln>
            </p:spPr>
            <p:txBody>
              <a:bodyPr/>
              <a:lstStyle/>
              <a:p>
                <a:pPr>
                  <a:defRPr/>
                </a:pPr>
                <a:endParaRPr lang="en-US" dirty="0"/>
              </a:p>
            </p:txBody>
          </p:sp>
          <p:sp>
            <p:nvSpPr>
              <p:cNvPr id="132" name="Freeform 143"/>
              <p:cNvSpPr>
                <a:spLocks/>
              </p:cNvSpPr>
              <p:nvPr userDrawn="1"/>
            </p:nvSpPr>
            <p:spPr bwMode="ltGray">
              <a:xfrm>
                <a:off x="898" y="2716"/>
                <a:ext cx="90" cy="84"/>
              </a:xfrm>
              <a:custGeom>
                <a:avLst/>
                <a:gdLst/>
                <a:ahLst/>
                <a:cxnLst>
                  <a:cxn ang="0">
                    <a:pos x="42" y="60"/>
                  </a:cxn>
                  <a:cxn ang="0">
                    <a:pos x="42" y="60"/>
                  </a:cxn>
                  <a:cxn ang="0">
                    <a:pos x="72" y="12"/>
                  </a:cxn>
                  <a:cxn ang="0">
                    <a:pos x="66" y="0"/>
                  </a:cxn>
                  <a:cxn ang="0">
                    <a:pos x="0" y="42"/>
                  </a:cxn>
                  <a:cxn ang="0">
                    <a:pos x="6" y="54"/>
                  </a:cxn>
                  <a:cxn ang="0">
                    <a:pos x="54" y="24"/>
                  </a:cxn>
                  <a:cxn ang="0">
                    <a:pos x="54" y="24"/>
                  </a:cxn>
                  <a:cxn ang="0">
                    <a:pos x="18" y="72"/>
                  </a:cxn>
                  <a:cxn ang="0">
                    <a:pos x="24" y="84"/>
                  </a:cxn>
                  <a:cxn ang="0">
                    <a:pos x="90" y="42"/>
                  </a:cxn>
                  <a:cxn ang="0">
                    <a:pos x="84" y="30"/>
                  </a:cxn>
                  <a:cxn ang="0">
                    <a:pos x="42" y="60"/>
                  </a:cxn>
                </a:cxnLst>
                <a:rect l="0" t="0" r="r" b="b"/>
                <a:pathLst>
                  <a:path w="90" h="84">
                    <a:moveTo>
                      <a:pt x="42" y="60"/>
                    </a:moveTo>
                    <a:lnTo>
                      <a:pt x="42" y="60"/>
                    </a:lnTo>
                    <a:lnTo>
                      <a:pt x="72" y="12"/>
                    </a:lnTo>
                    <a:lnTo>
                      <a:pt x="66" y="0"/>
                    </a:lnTo>
                    <a:lnTo>
                      <a:pt x="0" y="42"/>
                    </a:lnTo>
                    <a:lnTo>
                      <a:pt x="6" y="54"/>
                    </a:lnTo>
                    <a:lnTo>
                      <a:pt x="54" y="24"/>
                    </a:lnTo>
                    <a:lnTo>
                      <a:pt x="54" y="24"/>
                    </a:lnTo>
                    <a:lnTo>
                      <a:pt x="18" y="72"/>
                    </a:lnTo>
                    <a:lnTo>
                      <a:pt x="24" y="84"/>
                    </a:lnTo>
                    <a:lnTo>
                      <a:pt x="90" y="42"/>
                    </a:lnTo>
                    <a:lnTo>
                      <a:pt x="84" y="30"/>
                    </a:lnTo>
                    <a:lnTo>
                      <a:pt x="42" y="60"/>
                    </a:lnTo>
                    <a:close/>
                  </a:path>
                </a:pathLst>
              </a:custGeom>
              <a:solidFill>
                <a:schemeClr val="bg2"/>
              </a:solidFill>
              <a:ln w="9525">
                <a:noFill/>
                <a:round/>
                <a:headEnd/>
                <a:tailEnd/>
              </a:ln>
            </p:spPr>
            <p:txBody>
              <a:bodyPr/>
              <a:lstStyle/>
              <a:p>
                <a:pPr>
                  <a:defRPr/>
                </a:pPr>
                <a:endParaRPr lang="en-US" dirty="0"/>
              </a:p>
            </p:txBody>
          </p:sp>
          <p:sp>
            <p:nvSpPr>
              <p:cNvPr id="133" name="Freeform 144"/>
              <p:cNvSpPr>
                <a:spLocks/>
              </p:cNvSpPr>
              <p:nvPr userDrawn="1"/>
            </p:nvSpPr>
            <p:spPr bwMode="ltGray">
              <a:xfrm>
                <a:off x="7" y="3837"/>
                <a:ext cx="6" cy="12"/>
              </a:xfrm>
              <a:custGeom>
                <a:avLst/>
                <a:gdLst/>
                <a:ahLst/>
                <a:cxnLst>
                  <a:cxn ang="0">
                    <a:pos x="6" y="0"/>
                  </a:cxn>
                  <a:cxn ang="0">
                    <a:pos x="6" y="0"/>
                  </a:cxn>
                  <a:cxn ang="0">
                    <a:pos x="0" y="0"/>
                  </a:cxn>
                  <a:cxn ang="0">
                    <a:pos x="0" y="0"/>
                  </a:cxn>
                  <a:cxn ang="0">
                    <a:pos x="0" y="12"/>
                  </a:cxn>
                  <a:cxn ang="0">
                    <a:pos x="6" y="0"/>
                  </a:cxn>
                  <a:cxn ang="0">
                    <a:pos x="6" y="0"/>
                  </a:cxn>
                </a:cxnLst>
                <a:rect l="0" t="0" r="r" b="b"/>
                <a:pathLst>
                  <a:path w="6" h="12">
                    <a:moveTo>
                      <a:pt x="6" y="0"/>
                    </a:moveTo>
                    <a:lnTo>
                      <a:pt x="6" y="0"/>
                    </a:lnTo>
                    <a:lnTo>
                      <a:pt x="0" y="0"/>
                    </a:lnTo>
                    <a:lnTo>
                      <a:pt x="0" y="0"/>
                    </a:lnTo>
                    <a:lnTo>
                      <a:pt x="0" y="12"/>
                    </a:lnTo>
                    <a:lnTo>
                      <a:pt x="6" y="0"/>
                    </a:lnTo>
                    <a:lnTo>
                      <a:pt x="6" y="0"/>
                    </a:lnTo>
                    <a:close/>
                  </a:path>
                </a:pathLst>
              </a:custGeom>
              <a:solidFill>
                <a:schemeClr val="bg2"/>
              </a:solidFill>
              <a:ln w="9525">
                <a:noFill/>
                <a:round/>
                <a:headEnd/>
                <a:tailEnd/>
              </a:ln>
            </p:spPr>
            <p:txBody>
              <a:bodyPr/>
              <a:lstStyle/>
              <a:p>
                <a:pPr>
                  <a:defRPr/>
                </a:pPr>
                <a:endParaRPr lang="en-US" dirty="0"/>
              </a:p>
            </p:txBody>
          </p:sp>
          <p:sp>
            <p:nvSpPr>
              <p:cNvPr id="134" name="Freeform 145"/>
              <p:cNvSpPr>
                <a:spLocks/>
              </p:cNvSpPr>
              <p:nvPr userDrawn="1"/>
            </p:nvSpPr>
            <p:spPr bwMode="ltGray">
              <a:xfrm>
                <a:off x="7" y="2555"/>
                <a:ext cx="30" cy="48"/>
              </a:xfrm>
              <a:custGeom>
                <a:avLst/>
                <a:gdLst/>
                <a:ahLst/>
                <a:cxnLst>
                  <a:cxn ang="0">
                    <a:pos x="18" y="48"/>
                  </a:cxn>
                  <a:cxn ang="0">
                    <a:pos x="18" y="48"/>
                  </a:cxn>
                  <a:cxn ang="0">
                    <a:pos x="30" y="42"/>
                  </a:cxn>
                  <a:cxn ang="0">
                    <a:pos x="0" y="0"/>
                  </a:cxn>
                  <a:cxn ang="0">
                    <a:pos x="0" y="24"/>
                  </a:cxn>
                  <a:cxn ang="0">
                    <a:pos x="18" y="48"/>
                  </a:cxn>
                  <a:cxn ang="0">
                    <a:pos x="18" y="48"/>
                  </a:cxn>
                </a:cxnLst>
                <a:rect l="0" t="0" r="r" b="b"/>
                <a:pathLst>
                  <a:path w="30" h="48">
                    <a:moveTo>
                      <a:pt x="18" y="48"/>
                    </a:moveTo>
                    <a:lnTo>
                      <a:pt x="18" y="48"/>
                    </a:lnTo>
                    <a:lnTo>
                      <a:pt x="30" y="42"/>
                    </a:lnTo>
                    <a:lnTo>
                      <a:pt x="0" y="0"/>
                    </a:lnTo>
                    <a:lnTo>
                      <a:pt x="0" y="24"/>
                    </a:lnTo>
                    <a:lnTo>
                      <a:pt x="18" y="48"/>
                    </a:lnTo>
                    <a:lnTo>
                      <a:pt x="18" y="48"/>
                    </a:lnTo>
                    <a:close/>
                  </a:path>
                </a:pathLst>
              </a:custGeom>
              <a:solidFill>
                <a:schemeClr val="bg2"/>
              </a:solidFill>
              <a:ln w="9525">
                <a:noFill/>
                <a:round/>
                <a:headEnd/>
                <a:tailEnd/>
              </a:ln>
            </p:spPr>
            <p:txBody>
              <a:bodyPr/>
              <a:lstStyle/>
              <a:p>
                <a:pPr>
                  <a:defRPr/>
                </a:pPr>
                <a:endParaRPr lang="en-US" dirty="0"/>
              </a:p>
            </p:txBody>
          </p:sp>
          <p:sp>
            <p:nvSpPr>
              <p:cNvPr id="135" name="Freeform 146"/>
              <p:cNvSpPr>
                <a:spLocks/>
              </p:cNvSpPr>
              <p:nvPr userDrawn="1"/>
            </p:nvSpPr>
            <p:spPr bwMode="ltGray">
              <a:xfrm>
                <a:off x="7" y="3843"/>
                <a:ext cx="36" cy="66"/>
              </a:xfrm>
              <a:custGeom>
                <a:avLst/>
                <a:gdLst/>
                <a:ahLst/>
                <a:cxnLst>
                  <a:cxn ang="0">
                    <a:pos x="36" y="0"/>
                  </a:cxn>
                  <a:cxn ang="0">
                    <a:pos x="24" y="0"/>
                  </a:cxn>
                  <a:cxn ang="0">
                    <a:pos x="24" y="0"/>
                  </a:cxn>
                  <a:cxn ang="0">
                    <a:pos x="0" y="36"/>
                  </a:cxn>
                  <a:cxn ang="0">
                    <a:pos x="0" y="66"/>
                  </a:cxn>
                  <a:cxn ang="0">
                    <a:pos x="36" y="0"/>
                  </a:cxn>
                  <a:cxn ang="0">
                    <a:pos x="36" y="0"/>
                  </a:cxn>
                </a:cxnLst>
                <a:rect l="0" t="0" r="r" b="b"/>
                <a:pathLst>
                  <a:path w="36" h="66">
                    <a:moveTo>
                      <a:pt x="36" y="0"/>
                    </a:moveTo>
                    <a:lnTo>
                      <a:pt x="24" y="0"/>
                    </a:lnTo>
                    <a:lnTo>
                      <a:pt x="24" y="0"/>
                    </a:lnTo>
                    <a:lnTo>
                      <a:pt x="0" y="36"/>
                    </a:lnTo>
                    <a:lnTo>
                      <a:pt x="0" y="66"/>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136" name="Rectangle 147"/>
              <p:cNvSpPr>
                <a:spLocks noChangeArrowheads="1"/>
              </p:cNvSpPr>
              <p:nvPr userDrawn="1"/>
            </p:nvSpPr>
            <p:spPr bwMode="ltGray">
              <a:xfrm rot="244926">
                <a:off x="1177" y="3201"/>
                <a:ext cx="161" cy="12"/>
              </a:xfrm>
              <a:prstGeom prst="rect">
                <a:avLst/>
              </a:prstGeom>
              <a:solidFill>
                <a:schemeClr val="bg2"/>
              </a:solidFill>
              <a:ln w="9525">
                <a:noFill/>
                <a:miter lim="800000"/>
                <a:headEnd/>
                <a:tailEnd/>
              </a:ln>
              <a:effectLst/>
            </p:spPr>
            <p:txBody>
              <a:bodyPr wrap="none" anchor="ctr"/>
              <a:lstStyle/>
              <a:p>
                <a:pPr>
                  <a:defRPr/>
                </a:pPr>
                <a:endParaRPr lang="en-US" dirty="0"/>
              </a:p>
            </p:txBody>
          </p:sp>
          <p:sp>
            <p:nvSpPr>
              <p:cNvPr id="137" name="Rectangle 148"/>
              <p:cNvSpPr>
                <a:spLocks noChangeArrowheads="1"/>
              </p:cNvSpPr>
              <p:nvPr userDrawn="1"/>
            </p:nvSpPr>
            <p:spPr bwMode="ltGray">
              <a:xfrm rot="-5598588">
                <a:off x="290" y="2386"/>
                <a:ext cx="138" cy="12"/>
              </a:xfrm>
              <a:prstGeom prst="rect">
                <a:avLst/>
              </a:prstGeom>
              <a:solidFill>
                <a:schemeClr val="bg2"/>
              </a:solidFill>
              <a:ln w="9525">
                <a:noFill/>
                <a:miter lim="800000"/>
                <a:headEnd/>
                <a:tailEnd/>
              </a:ln>
              <a:effectLst/>
            </p:spPr>
            <p:txBody>
              <a:bodyPr wrap="none" anchor="ctr"/>
              <a:lstStyle/>
              <a:p>
                <a:pPr>
                  <a:defRPr/>
                </a:pPr>
                <a:endParaRPr lang="en-US" dirty="0"/>
              </a:p>
            </p:txBody>
          </p:sp>
          <p:sp>
            <p:nvSpPr>
              <p:cNvPr id="138" name="Freeform 149"/>
              <p:cNvSpPr>
                <a:spLocks/>
              </p:cNvSpPr>
              <p:nvPr userDrawn="1"/>
            </p:nvSpPr>
            <p:spPr bwMode="ltGray">
              <a:xfrm>
                <a:off x="139" y="3573"/>
                <a:ext cx="144" cy="154"/>
              </a:xfrm>
              <a:custGeom>
                <a:avLst/>
                <a:gdLst/>
                <a:ahLst/>
                <a:cxnLst>
                  <a:cxn ang="0">
                    <a:pos x="0" y="102"/>
                  </a:cxn>
                  <a:cxn ang="0">
                    <a:pos x="59" y="154"/>
                  </a:cxn>
                  <a:cxn ang="0">
                    <a:pos x="117" y="120"/>
                  </a:cxn>
                  <a:cxn ang="0">
                    <a:pos x="62" y="55"/>
                  </a:cxn>
                  <a:cxn ang="0">
                    <a:pos x="104" y="34"/>
                  </a:cxn>
                  <a:cxn ang="0">
                    <a:pos x="117" y="53"/>
                  </a:cxn>
                  <a:cxn ang="0">
                    <a:pos x="141" y="47"/>
                  </a:cxn>
                  <a:cxn ang="0">
                    <a:pos x="97" y="2"/>
                  </a:cxn>
                  <a:cxn ang="0">
                    <a:pos x="36" y="33"/>
                  </a:cxn>
                  <a:cxn ang="0">
                    <a:pos x="90" y="107"/>
                  </a:cxn>
                  <a:cxn ang="0">
                    <a:pos x="28" y="101"/>
                  </a:cxn>
                  <a:cxn ang="0">
                    <a:pos x="0" y="102"/>
                  </a:cxn>
                </a:cxnLst>
                <a:rect l="0" t="0" r="r" b="b"/>
                <a:pathLst>
                  <a:path w="144" h="154">
                    <a:moveTo>
                      <a:pt x="0" y="102"/>
                    </a:moveTo>
                    <a:cubicBezTo>
                      <a:pt x="6" y="140"/>
                      <a:pt x="25" y="154"/>
                      <a:pt x="59" y="154"/>
                    </a:cubicBezTo>
                    <a:cubicBezTo>
                      <a:pt x="111" y="152"/>
                      <a:pt x="106" y="130"/>
                      <a:pt x="117" y="120"/>
                    </a:cubicBezTo>
                    <a:cubicBezTo>
                      <a:pt x="119" y="61"/>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w="9525">
                <a:noFill/>
                <a:round/>
                <a:headEnd/>
                <a:tailEnd/>
              </a:ln>
              <a:effectLst/>
            </p:spPr>
            <p:txBody>
              <a:bodyPr/>
              <a:lstStyle/>
              <a:p>
                <a:pPr>
                  <a:defRPr/>
                </a:pPr>
                <a:endParaRPr lang="en-US" dirty="0"/>
              </a:p>
            </p:txBody>
          </p:sp>
          <p:sp>
            <p:nvSpPr>
              <p:cNvPr id="139" name="Freeform 150"/>
              <p:cNvSpPr>
                <a:spLocks/>
              </p:cNvSpPr>
              <p:nvPr userDrawn="1"/>
            </p:nvSpPr>
            <p:spPr bwMode="ltGray">
              <a:xfrm rot="-2857037">
                <a:off x="619" y="3550"/>
                <a:ext cx="68" cy="69"/>
              </a:xfrm>
              <a:custGeom>
                <a:avLst/>
                <a:gdLst/>
                <a:ahLst/>
                <a:cxnLst>
                  <a:cxn ang="0">
                    <a:pos x="0" y="102"/>
                  </a:cxn>
                  <a:cxn ang="0">
                    <a:pos x="59" y="154"/>
                  </a:cxn>
                  <a:cxn ang="0">
                    <a:pos x="117" y="120"/>
                  </a:cxn>
                  <a:cxn ang="0">
                    <a:pos x="62" y="55"/>
                  </a:cxn>
                  <a:cxn ang="0">
                    <a:pos x="104" y="34"/>
                  </a:cxn>
                  <a:cxn ang="0">
                    <a:pos x="117" y="53"/>
                  </a:cxn>
                  <a:cxn ang="0">
                    <a:pos x="141" y="47"/>
                  </a:cxn>
                  <a:cxn ang="0">
                    <a:pos x="97" y="2"/>
                  </a:cxn>
                  <a:cxn ang="0">
                    <a:pos x="36" y="33"/>
                  </a:cxn>
                  <a:cxn ang="0">
                    <a:pos x="90" y="107"/>
                  </a:cxn>
                  <a:cxn ang="0">
                    <a:pos x="28" y="101"/>
                  </a:cxn>
                  <a:cxn ang="0">
                    <a:pos x="0" y="102"/>
                  </a:cxn>
                </a:cxnLst>
                <a:rect l="0" t="0" r="r" b="b"/>
                <a:pathLst>
                  <a:path w="144" h="154">
                    <a:moveTo>
                      <a:pt x="0" y="102"/>
                    </a:moveTo>
                    <a:cubicBezTo>
                      <a:pt x="6" y="140"/>
                      <a:pt x="25" y="154"/>
                      <a:pt x="59" y="154"/>
                    </a:cubicBezTo>
                    <a:cubicBezTo>
                      <a:pt x="111" y="152"/>
                      <a:pt x="106" y="130"/>
                      <a:pt x="117" y="120"/>
                    </a:cubicBezTo>
                    <a:cubicBezTo>
                      <a:pt x="113" y="47"/>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w="9525">
                <a:noFill/>
                <a:round/>
                <a:headEnd/>
                <a:tailEnd/>
              </a:ln>
              <a:effectLst/>
            </p:spPr>
            <p:txBody>
              <a:bodyPr/>
              <a:lstStyle/>
              <a:p>
                <a:pPr>
                  <a:defRPr/>
                </a:pPr>
                <a:endParaRPr lang="en-US" dirty="0"/>
              </a:p>
            </p:txBody>
          </p:sp>
          <p:sp>
            <p:nvSpPr>
              <p:cNvPr id="140" name="Freeform 151"/>
              <p:cNvSpPr>
                <a:spLocks/>
              </p:cNvSpPr>
              <p:nvPr userDrawn="1"/>
            </p:nvSpPr>
            <p:spPr bwMode="ltGray">
              <a:xfrm>
                <a:off x="235" y="2503"/>
                <a:ext cx="348" cy="1272"/>
              </a:xfrm>
              <a:custGeom>
                <a:avLst/>
                <a:gdLst/>
                <a:ahLst/>
                <a:cxnLst>
                  <a:cxn ang="0">
                    <a:pos x="0" y="0"/>
                  </a:cxn>
                  <a:cxn ang="0">
                    <a:pos x="287" y="582"/>
                  </a:cxn>
                  <a:cxn ang="0">
                    <a:pos x="348" y="1272"/>
                  </a:cxn>
                  <a:cxn ang="0">
                    <a:pos x="54" y="676"/>
                  </a:cxn>
                  <a:cxn ang="0">
                    <a:pos x="0" y="0"/>
                  </a:cxn>
                </a:cxnLst>
                <a:rect l="0" t="0" r="r" b="b"/>
                <a:pathLst>
                  <a:path w="348" h="1272">
                    <a:moveTo>
                      <a:pt x="0" y="0"/>
                    </a:moveTo>
                    <a:lnTo>
                      <a:pt x="287" y="582"/>
                    </a:lnTo>
                    <a:lnTo>
                      <a:pt x="348" y="1272"/>
                    </a:lnTo>
                    <a:lnTo>
                      <a:pt x="54" y="676"/>
                    </a:lnTo>
                    <a:lnTo>
                      <a:pt x="0" y="0"/>
                    </a:lnTo>
                    <a:close/>
                  </a:path>
                </a:pathLst>
              </a:custGeom>
              <a:gradFill rotWithShape="0">
                <a:gsLst>
                  <a:gs pos="0">
                    <a:schemeClr val="bg2"/>
                  </a:gs>
                  <a:gs pos="100000">
                    <a:schemeClr val="bg2">
                      <a:gamma/>
                      <a:shade val="96863"/>
                      <a:invGamma/>
                    </a:schemeClr>
                  </a:gs>
                </a:gsLst>
                <a:lin ang="18900000" scaled="1"/>
              </a:gradFill>
              <a:ln w="9525" cap="flat" cmpd="sng">
                <a:noFill/>
                <a:prstDash val="solid"/>
                <a:round/>
                <a:headEnd type="none" w="med" len="med"/>
                <a:tailEnd type="none" w="med" len="med"/>
              </a:ln>
              <a:effectLst/>
            </p:spPr>
            <p:txBody>
              <a:bodyPr/>
              <a:lstStyle/>
              <a:p>
                <a:pPr>
                  <a:defRPr/>
                </a:pPr>
                <a:endParaRPr lang="en-US" dirty="0"/>
              </a:p>
            </p:txBody>
          </p:sp>
          <p:sp>
            <p:nvSpPr>
              <p:cNvPr id="141" name="Oval 152"/>
              <p:cNvSpPr>
                <a:spLocks noChangeArrowheads="1"/>
              </p:cNvSpPr>
              <p:nvPr userDrawn="1"/>
            </p:nvSpPr>
            <p:spPr bwMode="ltGray">
              <a:xfrm rot="-1684349">
                <a:off x="296" y="3047"/>
                <a:ext cx="221" cy="174"/>
              </a:xfrm>
              <a:prstGeom prst="ellipse">
                <a:avLst/>
              </a:prstGeom>
              <a:gradFill rotWithShape="0">
                <a:gsLst>
                  <a:gs pos="0">
                    <a:schemeClr val="bg2">
                      <a:gamma/>
                      <a:shade val="90980"/>
                      <a:invGamma/>
                    </a:schemeClr>
                  </a:gs>
                  <a:gs pos="50000">
                    <a:schemeClr val="bg2"/>
                  </a:gs>
                  <a:gs pos="100000">
                    <a:schemeClr val="bg2">
                      <a:gamma/>
                      <a:shade val="90980"/>
                      <a:invGamma/>
                    </a:schemeClr>
                  </a:gs>
                </a:gsLst>
                <a:lin ang="18900000" scaled="1"/>
              </a:gradFill>
              <a:ln w="9525">
                <a:noFill/>
                <a:round/>
                <a:headEnd/>
                <a:tailEnd/>
              </a:ln>
              <a:effectLst/>
            </p:spPr>
            <p:txBody>
              <a:bodyPr/>
              <a:lstStyle/>
              <a:p>
                <a:pPr>
                  <a:defRPr/>
                </a:pPr>
                <a:endParaRPr lang="en-US" dirty="0"/>
              </a:p>
            </p:txBody>
          </p:sp>
        </p:grpSp>
      </p:grpSp>
      <p:sp>
        <p:nvSpPr>
          <p:cNvPr id="25753" name="Rectangle 153"/>
          <p:cNvSpPr>
            <a:spLocks noGrp="1" noChangeArrowheads="1"/>
          </p:cNvSpPr>
          <p:nvPr>
            <p:ph type="ctrTitle" sz="quarter"/>
          </p:nvPr>
        </p:nvSpPr>
        <p:spPr>
          <a:xfrm>
            <a:off x="685800" y="1768475"/>
            <a:ext cx="7772400" cy="1736725"/>
          </a:xfrm>
        </p:spPr>
        <p:txBody>
          <a:bodyPr anchor="b" anchorCtr="1"/>
          <a:lstStyle>
            <a:lvl1pPr>
              <a:defRPr sz="5400"/>
            </a:lvl1pPr>
          </a:lstStyle>
          <a:p>
            <a:r>
              <a:rPr lang="en-US"/>
              <a:t>Click to edit Master title style</a:t>
            </a:r>
          </a:p>
        </p:txBody>
      </p:sp>
      <p:sp>
        <p:nvSpPr>
          <p:cNvPr id="25754" name="Rectangle 154"/>
          <p:cNvSpPr>
            <a:spLocks noGrp="1" noChangeArrowheads="1"/>
          </p:cNvSpPr>
          <p:nvPr>
            <p:ph type="subTitle" sz="quarter" idx="1"/>
          </p:nvPr>
        </p:nvSpPr>
        <p:spPr>
          <a:xfrm>
            <a:off x="1371600" y="3886200"/>
            <a:ext cx="6400800" cy="1752600"/>
          </a:xfrm>
        </p:spPr>
        <p:txBody>
          <a:bodyPr/>
          <a:lstStyle>
            <a:lvl1pPr marL="0" indent="0" algn="ctr">
              <a:buFont typeface="Arial" charset="0"/>
              <a:buNone/>
              <a:defRPr/>
            </a:lvl1pPr>
          </a:lstStyle>
          <a:p>
            <a:r>
              <a:rPr lang="en-US"/>
              <a:t>Click to edit Master subtitle style</a:t>
            </a:r>
          </a:p>
        </p:txBody>
      </p:sp>
      <p:sp>
        <p:nvSpPr>
          <p:cNvPr id="155" name="Rectangle 155"/>
          <p:cNvSpPr>
            <a:spLocks noGrp="1" noChangeArrowheads="1"/>
          </p:cNvSpPr>
          <p:nvPr>
            <p:ph type="dt" sz="quarter" idx="10"/>
          </p:nvPr>
        </p:nvSpPr>
        <p:spPr>
          <a:xfrm>
            <a:off x="304800" y="6248400"/>
            <a:ext cx="2286000" cy="457200"/>
          </a:xfrm>
        </p:spPr>
        <p:txBody>
          <a:bodyPr/>
          <a:lstStyle>
            <a:lvl1pPr>
              <a:defRPr>
                <a:effectLst>
                  <a:outerShdw blurRad="38100" dist="38100" dir="2700000" algn="tl">
                    <a:srgbClr val="000000"/>
                  </a:outerShdw>
                </a:effectLst>
                <a:latin typeface="+mn-lt"/>
              </a:defRPr>
            </a:lvl1pPr>
          </a:lstStyle>
          <a:p>
            <a:pPr>
              <a:defRPr/>
            </a:pPr>
            <a:endParaRPr lang="en-US"/>
          </a:p>
        </p:txBody>
      </p:sp>
      <p:sp>
        <p:nvSpPr>
          <p:cNvPr id="156" name="Rectangle 156"/>
          <p:cNvSpPr>
            <a:spLocks noGrp="1" noChangeArrowheads="1"/>
          </p:cNvSpPr>
          <p:nvPr>
            <p:ph type="ftr" sz="quarter" idx="11"/>
          </p:nvPr>
        </p:nvSpPr>
        <p:spPr>
          <a:xfrm>
            <a:off x="3124200" y="6248400"/>
            <a:ext cx="2895600" cy="457200"/>
          </a:xfrm>
        </p:spPr>
        <p:txBody>
          <a:bodyPr/>
          <a:lstStyle>
            <a:lvl1pPr>
              <a:defRPr>
                <a:effectLst>
                  <a:outerShdw blurRad="38100" dist="38100" dir="2700000" algn="tl">
                    <a:srgbClr val="000000"/>
                  </a:outerShdw>
                </a:effectLst>
                <a:latin typeface="+mn-lt"/>
              </a:defRPr>
            </a:lvl1pPr>
          </a:lstStyle>
          <a:p>
            <a:pPr>
              <a:defRPr/>
            </a:pPr>
            <a:endParaRPr lang="en-US"/>
          </a:p>
        </p:txBody>
      </p:sp>
      <p:sp>
        <p:nvSpPr>
          <p:cNvPr id="157" name="Rectangle 157"/>
          <p:cNvSpPr>
            <a:spLocks noGrp="1" noChangeArrowheads="1"/>
          </p:cNvSpPr>
          <p:nvPr>
            <p:ph type="sldNum" sz="quarter" idx="12"/>
          </p:nvPr>
        </p:nvSpPr>
        <p:spPr>
          <a:xfrm>
            <a:off x="6553200" y="6248400"/>
            <a:ext cx="2286000" cy="457200"/>
          </a:xfrm>
        </p:spPr>
        <p:txBody>
          <a:bodyPr/>
          <a:lstStyle>
            <a:lvl1pPr>
              <a:defRPr>
                <a:effectLst>
                  <a:outerShdw blurRad="38100" dist="38100" dir="2700000" algn="tl">
                    <a:srgbClr val="000000"/>
                  </a:outerShdw>
                </a:effectLst>
                <a:latin typeface="+mn-lt"/>
              </a:defRPr>
            </a:lvl1pPr>
          </a:lstStyle>
          <a:p>
            <a:pPr>
              <a:defRPr/>
            </a:pPr>
            <a:fld id="{C8B7E934-2455-40EE-84E7-822780495D92}"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54"/>
          <p:cNvSpPr>
            <a:spLocks noGrp="1" noChangeArrowheads="1"/>
          </p:cNvSpPr>
          <p:nvPr>
            <p:ph type="dt" sz="half" idx="10"/>
          </p:nvPr>
        </p:nvSpPr>
        <p:spPr/>
        <p:txBody>
          <a:bodyPr/>
          <a:lstStyle>
            <a:lvl1pPr>
              <a:defRPr/>
            </a:lvl1pPr>
          </a:lstStyle>
          <a:p>
            <a:pPr>
              <a:defRPr/>
            </a:pPr>
            <a:endParaRPr lang="en-US"/>
          </a:p>
        </p:txBody>
      </p:sp>
      <p:sp>
        <p:nvSpPr>
          <p:cNvPr id="5" name="Rectangle 155"/>
          <p:cNvSpPr>
            <a:spLocks noGrp="1" noChangeArrowheads="1"/>
          </p:cNvSpPr>
          <p:nvPr>
            <p:ph type="ftr" sz="quarter" idx="11"/>
          </p:nvPr>
        </p:nvSpPr>
        <p:spPr/>
        <p:txBody>
          <a:bodyPr/>
          <a:lstStyle>
            <a:lvl1pPr>
              <a:defRPr/>
            </a:lvl1pPr>
          </a:lstStyle>
          <a:p>
            <a:pPr>
              <a:defRPr/>
            </a:pPr>
            <a:endParaRPr lang="en-US"/>
          </a:p>
        </p:txBody>
      </p:sp>
      <p:sp>
        <p:nvSpPr>
          <p:cNvPr id="6" name="Rectangle 156"/>
          <p:cNvSpPr>
            <a:spLocks noGrp="1" noChangeArrowheads="1"/>
          </p:cNvSpPr>
          <p:nvPr>
            <p:ph type="sldNum" sz="quarter" idx="12"/>
          </p:nvPr>
        </p:nvSpPr>
        <p:spPr/>
        <p:txBody>
          <a:bodyPr/>
          <a:lstStyle>
            <a:lvl1pPr>
              <a:defRPr/>
            </a:lvl1pPr>
          </a:lstStyle>
          <a:p>
            <a:pPr>
              <a:defRPr/>
            </a:pPr>
            <a:fld id="{18B28FC0-9D12-4907-820E-38D631EBB874}"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7188" y="228600"/>
            <a:ext cx="2135187" cy="58705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1625" y="228600"/>
            <a:ext cx="6253163" cy="58705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54"/>
          <p:cNvSpPr>
            <a:spLocks noGrp="1" noChangeArrowheads="1"/>
          </p:cNvSpPr>
          <p:nvPr>
            <p:ph type="dt" sz="half" idx="10"/>
          </p:nvPr>
        </p:nvSpPr>
        <p:spPr/>
        <p:txBody>
          <a:bodyPr/>
          <a:lstStyle>
            <a:lvl1pPr>
              <a:defRPr/>
            </a:lvl1pPr>
          </a:lstStyle>
          <a:p>
            <a:pPr>
              <a:defRPr/>
            </a:pPr>
            <a:endParaRPr lang="en-US"/>
          </a:p>
        </p:txBody>
      </p:sp>
      <p:sp>
        <p:nvSpPr>
          <p:cNvPr id="5" name="Rectangle 155"/>
          <p:cNvSpPr>
            <a:spLocks noGrp="1" noChangeArrowheads="1"/>
          </p:cNvSpPr>
          <p:nvPr>
            <p:ph type="ftr" sz="quarter" idx="11"/>
          </p:nvPr>
        </p:nvSpPr>
        <p:spPr/>
        <p:txBody>
          <a:bodyPr/>
          <a:lstStyle>
            <a:lvl1pPr>
              <a:defRPr/>
            </a:lvl1pPr>
          </a:lstStyle>
          <a:p>
            <a:pPr>
              <a:defRPr/>
            </a:pPr>
            <a:endParaRPr lang="en-US"/>
          </a:p>
        </p:txBody>
      </p:sp>
      <p:sp>
        <p:nvSpPr>
          <p:cNvPr id="6" name="Rectangle 156"/>
          <p:cNvSpPr>
            <a:spLocks noGrp="1" noChangeArrowheads="1"/>
          </p:cNvSpPr>
          <p:nvPr>
            <p:ph type="sldNum" sz="quarter" idx="12"/>
          </p:nvPr>
        </p:nvSpPr>
        <p:spPr/>
        <p:txBody>
          <a:bodyPr/>
          <a:lstStyle>
            <a:lvl1pPr>
              <a:defRPr/>
            </a:lvl1pPr>
          </a:lstStyle>
          <a:p>
            <a:pPr>
              <a:defRPr/>
            </a:pPr>
            <a:fld id="{9BF5B01C-02EE-45FA-B8EB-941C92EA847F}"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pPr>
              <a:defRPr/>
            </a:pPr>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pPr>
              <a:defRPr/>
            </a:pPr>
            <a:fld id="{79FE210C-ECC8-488B-BAF7-2D50A073ACA4}"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pPr>
              <a:defRPr/>
            </a:pPr>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pPr>
              <a:defRPr/>
            </a:pPr>
            <a:fld id="{DFBDB452-7F7D-46B5-809F-07ACE1C57838}"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54"/>
          <p:cNvSpPr>
            <a:spLocks noGrp="1" noChangeArrowheads="1"/>
          </p:cNvSpPr>
          <p:nvPr>
            <p:ph type="dt" sz="half" idx="10"/>
          </p:nvPr>
        </p:nvSpPr>
        <p:spPr/>
        <p:txBody>
          <a:bodyPr/>
          <a:lstStyle>
            <a:lvl1pPr>
              <a:defRPr/>
            </a:lvl1pPr>
          </a:lstStyle>
          <a:p>
            <a:pPr>
              <a:defRPr/>
            </a:pPr>
            <a:endParaRPr lang="en-US"/>
          </a:p>
        </p:txBody>
      </p:sp>
      <p:sp>
        <p:nvSpPr>
          <p:cNvPr id="5" name="Rectangle 155"/>
          <p:cNvSpPr>
            <a:spLocks noGrp="1" noChangeArrowheads="1"/>
          </p:cNvSpPr>
          <p:nvPr>
            <p:ph type="ftr" sz="quarter" idx="11"/>
          </p:nvPr>
        </p:nvSpPr>
        <p:spPr/>
        <p:txBody>
          <a:bodyPr/>
          <a:lstStyle>
            <a:lvl1pPr>
              <a:defRPr/>
            </a:lvl1pPr>
          </a:lstStyle>
          <a:p>
            <a:pPr>
              <a:defRPr/>
            </a:pPr>
            <a:endParaRPr lang="en-US"/>
          </a:p>
        </p:txBody>
      </p:sp>
      <p:sp>
        <p:nvSpPr>
          <p:cNvPr id="6" name="Rectangle 156"/>
          <p:cNvSpPr>
            <a:spLocks noGrp="1" noChangeArrowheads="1"/>
          </p:cNvSpPr>
          <p:nvPr>
            <p:ph type="sldNum" sz="quarter" idx="12"/>
          </p:nvPr>
        </p:nvSpPr>
        <p:spPr/>
        <p:txBody>
          <a:bodyPr/>
          <a:lstStyle>
            <a:lvl1pPr>
              <a:defRPr/>
            </a:lvl1pPr>
          </a:lstStyle>
          <a:p>
            <a:pPr>
              <a:defRPr/>
            </a:pPr>
            <a:fld id="{D7024C2C-0A04-40BA-B9CF-2812DF13C5EE}"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54"/>
          <p:cNvSpPr>
            <a:spLocks noGrp="1" noChangeArrowheads="1"/>
          </p:cNvSpPr>
          <p:nvPr>
            <p:ph type="dt" sz="half" idx="10"/>
          </p:nvPr>
        </p:nvSpPr>
        <p:spPr/>
        <p:txBody>
          <a:bodyPr/>
          <a:lstStyle>
            <a:lvl1pPr>
              <a:defRPr/>
            </a:lvl1pPr>
          </a:lstStyle>
          <a:p>
            <a:pPr>
              <a:defRPr/>
            </a:pPr>
            <a:endParaRPr lang="en-US"/>
          </a:p>
        </p:txBody>
      </p:sp>
      <p:sp>
        <p:nvSpPr>
          <p:cNvPr id="5" name="Rectangle 155"/>
          <p:cNvSpPr>
            <a:spLocks noGrp="1" noChangeArrowheads="1"/>
          </p:cNvSpPr>
          <p:nvPr>
            <p:ph type="ftr" sz="quarter" idx="11"/>
          </p:nvPr>
        </p:nvSpPr>
        <p:spPr/>
        <p:txBody>
          <a:bodyPr/>
          <a:lstStyle>
            <a:lvl1pPr>
              <a:defRPr/>
            </a:lvl1pPr>
          </a:lstStyle>
          <a:p>
            <a:pPr>
              <a:defRPr/>
            </a:pPr>
            <a:endParaRPr lang="en-US"/>
          </a:p>
        </p:txBody>
      </p:sp>
      <p:sp>
        <p:nvSpPr>
          <p:cNvPr id="6" name="Rectangle 156"/>
          <p:cNvSpPr>
            <a:spLocks noGrp="1" noChangeArrowheads="1"/>
          </p:cNvSpPr>
          <p:nvPr>
            <p:ph type="sldNum" sz="quarter" idx="12"/>
          </p:nvPr>
        </p:nvSpPr>
        <p:spPr/>
        <p:txBody>
          <a:bodyPr/>
          <a:lstStyle>
            <a:lvl1pPr>
              <a:defRPr/>
            </a:lvl1pPr>
          </a:lstStyle>
          <a:p>
            <a:pPr>
              <a:defRPr/>
            </a:pPr>
            <a:fld id="{5397D826-3093-44A8-908F-A9A214967955}"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1625" y="1600200"/>
            <a:ext cx="4194175"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194175"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54"/>
          <p:cNvSpPr>
            <a:spLocks noGrp="1" noChangeArrowheads="1"/>
          </p:cNvSpPr>
          <p:nvPr>
            <p:ph type="dt" sz="half" idx="10"/>
          </p:nvPr>
        </p:nvSpPr>
        <p:spPr/>
        <p:txBody>
          <a:bodyPr/>
          <a:lstStyle>
            <a:lvl1pPr>
              <a:defRPr/>
            </a:lvl1pPr>
          </a:lstStyle>
          <a:p>
            <a:pPr>
              <a:defRPr/>
            </a:pPr>
            <a:endParaRPr lang="en-US"/>
          </a:p>
        </p:txBody>
      </p:sp>
      <p:sp>
        <p:nvSpPr>
          <p:cNvPr id="6" name="Rectangle 155"/>
          <p:cNvSpPr>
            <a:spLocks noGrp="1" noChangeArrowheads="1"/>
          </p:cNvSpPr>
          <p:nvPr>
            <p:ph type="ftr" sz="quarter" idx="11"/>
          </p:nvPr>
        </p:nvSpPr>
        <p:spPr/>
        <p:txBody>
          <a:bodyPr/>
          <a:lstStyle>
            <a:lvl1pPr>
              <a:defRPr/>
            </a:lvl1pPr>
          </a:lstStyle>
          <a:p>
            <a:pPr>
              <a:defRPr/>
            </a:pPr>
            <a:endParaRPr lang="en-US"/>
          </a:p>
        </p:txBody>
      </p:sp>
      <p:sp>
        <p:nvSpPr>
          <p:cNvPr id="7" name="Rectangle 156"/>
          <p:cNvSpPr>
            <a:spLocks noGrp="1" noChangeArrowheads="1"/>
          </p:cNvSpPr>
          <p:nvPr>
            <p:ph type="sldNum" sz="quarter" idx="12"/>
          </p:nvPr>
        </p:nvSpPr>
        <p:spPr/>
        <p:txBody>
          <a:bodyPr/>
          <a:lstStyle>
            <a:lvl1pPr>
              <a:defRPr/>
            </a:lvl1pPr>
          </a:lstStyle>
          <a:p>
            <a:pPr>
              <a:defRPr/>
            </a:pPr>
            <a:fld id="{EC56DBFE-1A65-4C43-A962-4950E2A2F01C}"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54"/>
          <p:cNvSpPr>
            <a:spLocks noGrp="1" noChangeArrowheads="1"/>
          </p:cNvSpPr>
          <p:nvPr>
            <p:ph type="dt" sz="half" idx="10"/>
          </p:nvPr>
        </p:nvSpPr>
        <p:spPr/>
        <p:txBody>
          <a:bodyPr/>
          <a:lstStyle>
            <a:lvl1pPr>
              <a:defRPr/>
            </a:lvl1pPr>
          </a:lstStyle>
          <a:p>
            <a:pPr>
              <a:defRPr/>
            </a:pPr>
            <a:endParaRPr lang="en-US"/>
          </a:p>
        </p:txBody>
      </p:sp>
      <p:sp>
        <p:nvSpPr>
          <p:cNvPr id="8" name="Rectangle 155"/>
          <p:cNvSpPr>
            <a:spLocks noGrp="1" noChangeArrowheads="1"/>
          </p:cNvSpPr>
          <p:nvPr>
            <p:ph type="ftr" sz="quarter" idx="11"/>
          </p:nvPr>
        </p:nvSpPr>
        <p:spPr/>
        <p:txBody>
          <a:bodyPr/>
          <a:lstStyle>
            <a:lvl1pPr>
              <a:defRPr/>
            </a:lvl1pPr>
          </a:lstStyle>
          <a:p>
            <a:pPr>
              <a:defRPr/>
            </a:pPr>
            <a:endParaRPr lang="en-US"/>
          </a:p>
        </p:txBody>
      </p:sp>
      <p:sp>
        <p:nvSpPr>
          <p:cNvPr id="9" name="Rectangle 156"/>
          <p:cNvSpPr>
            <a:spLocks noGrp="1" noChangeArrowheads="1"/>
          </p:cNvSpPr>
          <p:nvPr>
            <p:ph type="sldNum" sz="quarter" idx="12"/>
          </p:nvPr>
        </p:nvSpPr>
        <p:spPr/>
        <p:txBody>
          <a:bodyPr/>
          <a:lstStyle>
            <a:lvl1pPr>
              <a:defRPr/>
            </a:lvl1pPr>
          </a:lstStyle>
          <a:p>
            <a:pPr>
              <a:defRPr/>
            </a:pPr>
            <a:fld id="{51EADCD0-66AC-4FD5-842B-FAA0840C0E52}"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54"/>
          <p:cNvSpPr>
            <a:spLocks noGrp="1" noChangeArrowheads="1"/>
          </p:cNvSpPr>
          <p:nvPr>
            <p:ph type="dt" sz="half" idx="10"/>
          </p:nvPr>
        </p:nvSpPr>
        <p:spPr/>
        <p:txBody>
          <a:bodyPr/>
          <a:lstStyle>
            <a:lvl1pPr>
              <a:defRPr/>
            </a:lvl1pPr>
          </a:lstStyle>
          <a:p>
            <a:pPr>
              <a:defRPr/>
            </a:pPr>
            <a:endParaRPr lang="en-US"/>
          </a:p>
        </p:txBody>
      </p:sp>
      <p:sp>
        <p:nvSpPr>
          <p:cNvPr id="4" name="Rectangle 155"/>
          <p:cNvSpPr>
            <a:spLocks noGrp="1" noChangeArrowheads="1"/>
          </p:cNvSpPr>
          <p:nvPr>
            <p:ph type="ftr" sz="quarter" idx="11"/>
          </p:nvPr>
        </p:nvSpPr>
        <p:spPr/>
        <p:txBody>
          <a:bodyPr/>
          <a:lstStyle>
            <a:lvl1pPr>
              <a:defRPr/>
            </a:lvl1pPr>
          </a:lstStyle>
          <a:p>
            <a:pPr>
              <a:defRPr/>
            </a:pPr>
            <a:endParaRPr lang="en-US"/>
          </a:p>
        </p:txBody>
      </p:sp>
      <p:sp>
        <p:nvSpPr>
          <p:cNvPr id="5" name="Rectangle 156"/>
          <p:cNvSpPr>
            <a:spLocks noGrp="1" noChangeArrowheads="1"/>
          </p:cNvSpPr>
          <p:nvPr>
            <p:ph type="sldNum" sz="quarter" idx="12"/>
          </p:nvPr>
        </p:nvSpPr>
        <p:spPr/>
        <p:txBody>
          <a:bodyPr/>
          <a:lstStyle>
            <a:lvl1pPr>
              <a:defRPr/>
            </a:lvl1pPr>
          </a:lstStyle>
          <a:p>
            <a:pPr>
              <a:defRPr/>
            </a:pPr>
            <a:fld id="{2931F917-EC4D-4540-93F5-CF33DB8464F1}"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54"/>
          <p:cNvSpPr>
            <a:spLocks noGrp="1" noChangeArrowheads="1"/>
          </p:cNvSpPr>
          <p:nvPr>
            <p:ph type="dt" sz="half" idx="10"/>
          </p:nvPr>
        </p:nvSpPr>
        <p:spPr/>
        <p:txBody>
          <a:bodyPr/>
          <a:lstStyle>
            <a:lvl1pPr>
              <a:defRPr/>
            </a:lvl1pPr>
          </a:lstStyle>
          <a:p>
            <a:pPr>
              <a:defRPr/>
            </a:pPr>
            <a:endParaRPr lang="en-US"/>
          </a:p>
        </p:txBody>
      </p:sp>
      <p:sp>
        <p:nvSpPr>
          <p:cNvPr id="3" name="Rectangle 155"/>
          <p:cNvSpPr>
            <a:spLocks noGrp="1" noChangeArrowheads="1"/>
          </p:cNvSpPr>
          <p:nvPr>
            <p:ph type="ftr" sz="quarter" idx="11"/>
          </p:nvPr>
        </p:nvSpPr>
        <p:spPr/>
        <p:txBody>
          <a:bodyPr/>
          <a:lstStyle>
            <a:lvl1pPr>
              <a:defRPr/>
            </a:lvl1pPr>
          </a:lstStyle>
          <a:p>
            <a:pPr>
              <a:defRPr/>
            </a:pPr>
            <a:endParaRPr lang="en-US"/>
          </a:p>
        </p:txBody>
      </p:sp>
      <p:sp>
        <p:nvSpPr>
          <p:cNvPr id="4" name="Rectangle 156"/>
          <p:cNvSpPr>
            <a:spLocks noGrp="1" noChangeArrowheads="1"/>
          </p:cNvSpPr>
          <p:nvPr>
            <p:ph type="sldNum" sz="quarter" idx="12"/>
          </p:nvPr>
        </p:nvSpPr>
        <p:spPr/>
        <p:txBody>
          <a:bodyPr/>
          <a:lstStyle>
            <a:lvl1pPr>
              <a:defRPr/>
            </a:lvl1pPr>
          </a:lstStyle>
          <a:p>
            <a:pPr>
              <a:defRPr/>
            </a:pPr>
            <a:fld id="{95CDBF25-5B59-455B-A750-73DF4D668E65}"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54"/>
          <p:cNvSpPr>
            <a:spLocks noGrp="1" noChangeArrowheads="1"/>
          </p:cNvSpPr>
          <p:nvPr>
            <p:ph type="dt" sz="half" idx="10"/>
          </p:nvPr>
        </p:nvSpPr>
        <p:spPr/>
        <p:txBody>
          <a:bodyPr/>
          <a:lstStyle>
            <a:lvl1pPr>
              <a:defRPr/>
            </a:lvl1pPr>
          </a:lstStyle>
          <a:p>
            <a:pPr>
              <a:defRPr/>
            </a:pPr>
            <a:endParaRPr lang="en-US"/>
          </a:p>
        </p:txBody>
      </p:sp>
      <p:sp>
        <p:nvSpPr>
          <p:cNvPr id="6" name="Rectangle 155"/>
          <p:cNvSpPr>
            <a:spLocks noGrp="1" noChangeArrowheads="1"/>
          </p:cNvSpPr>
          <p:nvPr>
            <p:ph type="ftr" sz="quarter" idx="11"/>
          </p:nvPr>
        </p:nvSpPr>
        <p:spPr/>
        <p:txBody>
          <a:bodyPr/>
          <a:lstStyle>
            <a:lvl1pPr>
              <a:defRPr/>
            </a:lvl1pPr>
          </a:lstStyle>
          <a:p>
            <a:pPr>
              <a:defRPr/>
            </a:pPr>
            <a:endParaRPr lang="en-US"/>
          </a:p>
        </p:txBody>
      </p:sp>
      <p:sp>
        <p:nvSpPr>
          <p:cNvPr id="7" name="Rectangle 156"/>
          <p:cNvSpPr>
            <a:spLocks noGrp="1" noChangeArrowheads="1"/>
          </p:cNvSpPr>
          <p:nvPr>
            <p:ph type="sldNum" sz="quarter" idx="12"/>
          </p:nvPr>
        </p:nvSpPr>
        <p:spPr/>
        <p:txBody>
          <a:bodyPr/>
          <a:lstStyle>
            <a:lvl1pPr>
              <a:defRPr/>
            </a:lvl1pPr>
          </a:lstStyle>
          <a:p>
            <a:pPr>
              <a:defRPr/>
            </a:pPr>
            <a:fld id="{92DBB26B-8343-43F7-9000-38B5F0E1D3BC}"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54"/>
          <p:cNvSpPr>
            <a:spLocks noGrp="1" noChangeArrowheads="1"/>
          </p:cNvSpPr>
          <p:nvPr>
            <p:ph type="dt" sz="half" idx="10"/>
          </p:nvPr>
        </p:nvSpPr>
        <p:spPr/>
        <p:txBody>
          <a:bodyPr/>
          <a:lstStyle>
            <a:lvl1pPr>
              <a:defRPr/>
            </a:lvl1pPr>
          </a:lstStyle>
          <a:p>
            <a:pPr>
              <a:defRPr/>
            </a:pPr>
            <a:endParaRPr lang="en-US"/>
          </a:p>
        </p:txBody>
      </p:sp>
      <p:sp>
        <p:nvSpPr>
          <p:cNvPr id="6" name="Rectangle 155"/>
          <p:cNvSpPr>
            <a:spLocks noGrp="1" noChangeArrowheads="1"/>
          </p:cNvSpPr>
          <p:nvPr>
            <p:ph type="ftr" sz="quarter" idx="11"/>
          </p:nvPr>
        </p:nvSpPr>
        <p:spPr/>
        <p:txBody>
          <a:bodyPr/>
          <a:lstStyle>
            <a:lvl1pPr>
              <a:defRPr/>
            </a:lvl1pPr>
          </a:lstStyle>
          <a:p>
            <a:pPr>
              <a:defRPr/>
            </a:pPr>
            <a:endParaRPr lang="en-US"/>
          </a:p>
        </p:txBody>
      </p:sp>
      <p:sp>
        <p:nvSpPr>
          <p:cNvPr id="7" name="Rectangle 156"/>
          <p:cNvSpPr>
            <a:spLocks noGrp="1" noChangeArrowheads="1"/>
          </p:cNvSpPr>
          <p:nvPr>
            <p:ph type="sldNum" sz="quarter" idx="12"/>
          </p:nvPr>
        </p:nvSpPr>
        <p:spPr/>
        <p:txBody>
          <a:bodyPr/>
          <a:lstStyle>
            <a:lvl1pPr>
              <a:defRPr/>
            </a:lvl1pPr>
          </a:lstStyle>
          <a:p>
            <a:pPr>
              <a:defRPr/>
            </a:pPr>
            <a:fld id="{FDDC89E4-01FE-4C12-BD54-3D6CF947D8AC}"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1422400"/>
            <a:ext cx="9147175" cy="5435600"/>
            <a:chOff x="0" y="896"/>
            <a:chExt cx="5762" cy="3424"/>
          </a:xfrm>
        </p:grpSpPr>
        <p:grpSp>
          <p:nvGrpSpPr>
            <p:cNvPr id="1032" name="Group 3"/>
            <p:cNvGrpSpPr>
              <a:grpSpLocks/>
            </p:cNvGrpSpPr>
            <p:nvPr userDrawn="1"/>
          </p:nvGrpSpPr>
          <p:grpSpPr bwMode="auto">
            <a:xfrm>
              <a:off x="20" y="896"/>
              <a:ext cx="5742" cy="3424"/>
              <a:chOff x="20" y="896"/>
              <a:chExt cx="5742" cy="3424"/>
            </a:xfrm>
          </p:grpSpPr>
          <p:sp>
            <p:nvSpPr>
              <p:cNvPr id="24580" name="Freeform 4"/>
              <p:cNvSpPr>
                <a:spLocks/>
              </p:cNvSpPr>
              <p:nvPr userDrawn="1"/>
            </p:nvSpPr>
            <p:spPr bwMode="hidden">
              <a:xfrm>
                <a:off x="1399" y="1116"/>
                <a:ext cx="2815" cy="2110"/>
              </a:xfrm>
              <a:custGeom>
                <a:avLst/>
                <a:gdLst/>
                <a:ahLst/>
                <a:cxnLst>
                  <a:cxn ang="0">
                    <a:pos x="950" y="85"/>
                  </a:cxn>
                  <a:cxn ang="0">
                    <a:pos x="628" y="438"/>
                  </a:cxn>
                  <a:cxn ang="0">
                    <a:pos x="66" y="471"/>
                  </a:cxn>
                  <a:cxn ang="0">
                    <a:pos x="0" y="627"/>
                  </a:cxn>
                  <a:cxn ang="0">
                    <a:pos x="372" y="1026"/>
                  </a:cxn>
                  <a:cxn ang="0">
                    <a:pos x="611" y="902"/>
                  </a:cxn>
                  <a:cxn ang="0">
                    <a:pos x="992" y="1085"/>
                  </a:cxn>
                  <a:cxn ang="0">
                    <a:pos x="1116" y="1339"/>
                  </a:cxn>
                  <a:cxn ang="0">
                    <a:pos x="1083" y="1450"/>
                  </a:cxn>
                  <a:cxn ang="0">
                    <a:pos x="1124" y="1659"/>
                  </a:cxn>
                  <a:cxn ang="0">
                    <a:pos x="1149" y="1999"/>
                  </a:cxn>
                  <a:cxn ang="0">
                    <a:pos x="1463" y="2110"/>
                  </a:cxn>
                  <a:cxn ang="0">
                    <a:pos x="1686" y="2025"/>
                  </a:cxn>
                  <a:cxn ang="0">
                    <a:pos x="1603" y="1777"/>
                  </a:cxn>
                  <a:cxn ang="0">
                    <a:pos x="1991" y="1555"/>
                  </a:cxn>
                  <a:cxn ang="0">
                    <a:pos x="2281" y="1542"/>
                  </a:cxn>
                  <a:cxn ang="0">
                    <a:pos x="2446" y="1359"/>
                  </a:cxn>
                  <a:cxn ang="0">
                    <a:pos x="2361" y="1001"/>
                  </a:cxn>
                  <a:cxn ang="0">
                    <a:pos x="2606" y="893"/>
                  </a:cxn>
                  <a:cxn ang="0">
                    <a:pos x="2815" y="454"/>
                  </a:cxn>
                  <a:cxn ang="0">
                    <a:pos x="2518" y="0"/>
                  </a:cxn>
                </a:cxnLst>
                <a:rect l="0" t="0" r="r" b="b"/>
                <a:pathLst>
                  <a:path w="2815" h="2110">
                    <a:moveTo>
                      <a:pt x="950" y="85"/>
                    </a:moveTo>
                    <a:lnTo>
                      <a:pt x="628" y="438"/>
                    </a:lnTo>
                    <a:lnTo>
                      <a:pt x="66" y="471"/>
                    </a:lnTo>
                    <a:lnTo>
                      <a:pt x="0" y="627"/>
                    </a:lnTo>
                    <a:lnTo>
                      <a:pt x="372" y="1026"/>
                    </a:lnTo>
                    <a:lnTo>
                      <a:pt x="611" y="902"/>
                    </a:lnTo>
                    <a:lnTo>
                      <a:pt x="992" y="1085"/>
                    </a:lnTo>
                    <a:lnTo>
                      <a:pt x="1116" y="1339"/>
                    </a:lnTo>
                    <a:lnTo>
                      <a:pt x="1083" y="1450"/>
                    </a:lnTo>
                    <a:lnTo>
                      <a:pt x="1124" y="1659"/>
                    </a:lnTo>
                    <a:lnTo>
                      <a:pt x="1149" y="1999"/>
                    </a:lnTo>
                    <a:lnTo>
                      <a:pt x="1463" y="2110"/>
                    </a:lnTo>
                    <a:lnTo>
                      <a:pt x="1686" y="2025"/>
                    </a:lnTo>
                    <a:lnTo>
                      <a:pt x="1603" y="1777"/>
                    </a:lnTo>
                    <a:lnTo>
                      <a:pt x="1991" y="1555"/>
                    </a:lnTo>
                    <a:lnTo>
                      <a:pt x="2281" y="1542"/>
                    </a:lnTo>
                    <a:lnTo>
                      <a:pt x="2446" y="1359"/>
                    </a:lnTo>
                    <a:lnTo>
                      <a:pt x="2361" y="1001"/>
                    </a:lnTo>
                    <a:lnTo>
                      <a:pt x="2606" y="893"/>
                    </a:lnTo>
                    <a:lnTo>
                      <a:pt x="2815" y="454"/>
                    </a:lnTo>
                    <a:lnTo>
                      <a:pt x="2518" y="0"/>
                    </a:lnTo>
                  </a:path>
                </a:pathLst>
              </a:custGeom>
              <a:noFill/>
              <a:ln w="15240" cap="flat" cmpd="sng">
                <a:solidFill>
                  <a:schemeClr val="bg2"/>
                </a:solidFill>
                <a:prstDash val="solid"/>
                <a:round/>
                <a:headEnd type="none" w="med" len="med"/>
                <a:tailEnd type="none" w="med" len="med"/>
              </a:ln>
              <a:effectLst/>
            </p:spPr>
            <p:txBody>
              <a:bodyPr/>
              <a:lstStyle/>
              <a:p>
                <a:pPr>
                  <a:defRPr/>
                </a:pPr>
                <a:endParaRPr lang="en-US" dirty="0"/>
              </a:p>
            </p:txBody>
          </p:sp>
          <p:sp>
            <p:nvSpPr>
              <p:cNvPr id="24581" name="Freeform 5"/>
              <p:cNvSpPr>
                <a:spLocks/>
              </p:cNvSpPr>
              <p:nvPr userDrawn="1"/>
            </p:nvSpPr>
            <p:spPr bwMode="hidden">
              <a:xfrm>
                <a:off x="672" y="1116"/>
                <a:ext cx="3966" cy="2366"/>
              </a:xfrm>
              <a:custGeom>
                <a:avLst/>
                <a:gdLst/>
                <a:ahLst/>
                <a:cxnLst>
                  <a:cxn ang="0">
                    <a:pos x="1423" y="65"/>
                  </a:cxn>
                  <a:cxn ang="0">
                    <a:pos x="1148" y="262"/>
                  </a:cxn>
                  <a:cxn ang="0">
                    <a:pos x="934" y="216"/>
                  </a:cxn>
                  <a:cxn ang="0">
                    <a:pos x="529" y="314"/>
                  </a:cxn>
                  <a:cxn ang="0">
                    <a:pos x="174" y="327"/>
                  </a:cxn>
                  <a:cxn ang="0">
                    <a:pos x="0" y="628"/>
                  </a:cxn>
                  <a:cxn ang="0">
                    <a:pos x="91" y="726"/>
                  </a:cxn>
                  <a:cxn ang="0">
                    <a:pos x="231" y="654"/>
                  </a:cxn>
                  <a:cxn ang="0">
                    <a:pos x="430" y="687"/>
                  </a:cxn>
                  <a:cxn ang="0">
                    <a:pos x="504" y="850"/>
                  </a:cxn>
                  <a:cxn ang="0">
                    <a:pos x="347" y="1020"/>
                  </a:cxn>
                  <a:cxn ang="0">
                    <a:pos x="529" y="1144"/>
                  </a:cxn>
                  <a:cxn ang="0">
                    <a:pos x="727" y="1105"/>
                  </a:cxn>
                  <a:cxn ang="0">
                    <a:pos x="901" y="1216"/>
                  </a:cxn>
                  <a:cxn ang="0">
                    <a:pos x="1256" y="1229"/>
                  </a:cxn>
                  <a:cxn ang="0">
                    <a:pos x="1611" y="1425"/>
                  </a:cxn>
                  <a:cxn ang="0">
                    <a:pos x="1694" y="1673"/>
                  </a:cxn>
                  <a:cxn ang="0">
                    <a:pos x="1619" y="2118"/>
                  </a:cxn>
                  <a:cxn ang="0">
                    <a:pos x="1694" y="2268"/>
                  </a:cxn>
                  <a:cxn ang="0">
                    <a:pos x="2132" y="2242"/>
                  </a:cxn>
                  <a:cxn ang="0">
                    <a:pos x="2289" y="2366"/>
                  </a:cxn>
                  <a:cxn ang="0">
                    <a:pos x="2594" y="2046"/>
                  </a:cxn>
                  <a:cxn ang="0">
                    <a:pos x="2537" y="1817"/>
                  </a:cxn>
                  <a:cxn ang="0">
                    <a:pos x="2818" y="1673"/>
                  </a:cxn>
                  <a:cxn ang="0">
                    <a:pos x="3016" y="1719"/>
                  </a:cxn>
                  <a:cxn ang="0">
                    <a:pos x="3280" y="1615"/>
                  </a:cxn>
                  <a:cxn ang="0">
                    <a:pos x="3405" y="1174"/>
                  </a:cxn>
                  <a:cxn ang="0">
                    <a:pos x="3643" y="922"/>
                  </a:cxn>
                  <a:cxn ang="0">
                    <a:pos x="3966" y="896"/>
                  </a:cxn>
                  <a:cxn ang="0">
                    <a:pos x="3908" y="733"/>
                  </a:cxn>
                  <a:cxn ang="0">
                    <a:pos x="3669" y="563"/>
                  </a:cxn>
                  <a:cxn ang="0">
                    <a:pos x="3817" y="210"/>
                  </a:cxn>
                  <a:cxn ang="0">
                    <a:pos x="3590" y="0"/>
                  </a:cxn>
                </a:cxnLst>
                <a:rect l="0" t="0" r="r" b="b"/>
                <a:pathLst>
                  <a:path w="3966" h="2366">
                    <a:moveTo>
                      <a:pt x="1423" y="65"/>
                    </a:moveTo>
                    <a:lnTo>
                      <a:pt x="1148" y="262"/>
                    </a:lnTo>
                    <a:lnTo>
                      <a:pt x="934" y="216"/>
                    </a:lnTo>
                    <a:lnTo>
                      <a:pt x="529" y="314"/>
                    </a:lnTo>
                    <a:lnTo>
                      <a:pt x="174" y="327"/>
                    </a:lnTo>
                    <a:lnTo>
                      <a:pt x="0" y="628"/>
                    </a:lnTo>
                    <a:lnTo>
                      <a:pt x="91" y="726"/>
                    </a:lnTo>
                    <a:lnTo>
                      <a:pt x="231" y="654"/>
                    </a:lnTo>
                    <a:lnTo>
                      <a:pt x="430" y="687"/>
                    </a:lnTo>
                    <a:lnTo>
                      <a:pt x="504" y="850"/>
                    </a:lnTo>
                    <a:lnTo>
                      <a:pt x="347" y="1020"/>
                    </a:lnTo>
                    <a:lnTo>
                      <a:pt x="529" y="1144"/>
                    </a:lnTo>
                    <a:lnTo>
                      <a:pt x="727" y="1105"/>
                    </a:lnTo>
                    <a:lnTo>
                      <a:pt x="901" y="1216"/>
                    </a:lnTo>
                    <a:lnTo>
                      <a:pt x="1256" y="1229"/>
                    </a:lnTo>
                    <a:lnTo>
                      <a:pt x="1611" y="1425"/>
                    </a:lnTo>
                    <a:lnTo>
                      <a:pt x="1694" y="1673"/>
                    </a:lnTo>
                    <a:lnTo>
                      <a:pt x="1619" y="2118"/>
                    </a:lnTo>
                    <a:lnTo>
                      <a:pt x="1694" y="2268"/>
                    </a:lnTo>
                    <a:lnTo>
                      <a:pt x="2132" y="2242"/>
                    </a:lnTo>
                    <a:lnTo>
                      <a:pt x="2289" y="2366"/>
                    </a:lnTo>
                    <a:lnTo>
                      <a:pt x="2594" y="2046"/>
                    </a:lnTo>
                    <a:lnTo>
                      <a:pt x="2537" y="1817"/>
                    </a:lnTo>
                    <a:lnTo>
                      <a:pt x="2818" y="1673"/>
                    </a:lnTo>
                    <a:lnTo>
                      <a:pt x="3016" y="1719"/>
                    </a:lnTo>
                    <a:lnTo>
                      <a:pt x="3280" y="1615"/>
                    </a:lnTo>
                    <a:lnTo>
                      <a:pt x="3405" y="1174"/>
                    </a:lnTo>
                    <a:lnTo>
                      <a:pt x="3643" y="922"/>
                    </a:lnTo>
                    <a:lnTo>
                      <a:pt x="3966" y="896"/>
                    </a:lnTo>
                    <a:lnTo>
                      <a:pt x="3908" y="733"/>
                    </a:lnTo>
                    <a:lnTo>
                      <a:pt x="3669" y="563"/>
                    </a:lnTo>
                    <a:lnTo>
                      <a:pt x="3817" y="210"/>
                    </a:lnTo>
                    <a:lnTo>
                      <a:pt x="3590" y="0"/>
                    </a:lnTo>
                  </a:path>
                </a:pathLst>
              </a:custGeom>
              <a:noFill/>
              <a:ln w="16510" cap="flat" cmpd="sng">
                <a:solidFill>
                  <a:schemeClr val="bg2"/>
                </a:solidFill>
                <a:prstDash val="solid"/>
                <a:round/>
                <a:headEnd type="none" w="med" len="med"/>
                <a:tailEnd type="none" w="med" len="med"/>
              </a:ln>
              <a:effectLst/>
            </p:spPr>
            <p:txBody>
              <a:bodyPr/>
              <a:lstStyle/>
              <a:p>
                <a:pPr>
                  <a:defRPr/>
                </a:pPr>
                <a:endParaRPr lang="en-US" dirty="0"/>
              </a:p>
            </p:txBody>
          </p:sp>
          <p:sp>
            <p:nvSpPr>
              <p:cNvPr id="24582" name="Freeform 6"/>
              <p:cNvSpPr>
                <a:spLocks/>
              </p:cNvSpPr>
              <p:nvPr userDrawn="1"/>
            </p:nvSpPr>
            <p:spPr bwMode="hidden">
              <a:xfrm>
                <a:off x="20" y="1069"/>
                <a:ext cx="5732" cy="3107"/>
              </a:xfrm>
              <a:custGeom>
                <a:avLst/>
                <a:gdLst/>
                <a:ahLst/>
                <a:cxnLst>
                  <a:cxn ang="0">
                    <a:pos x="81" y="0"/>
                  </a:cxn>
                  <a:cxn ang="0">
                    <a:pos x="133" y="328"/>
                  </a:cxn>
                  <a:cxn ang="0">
                    <a:pos x="0" y="666"/>
                  </a:cxn>
                  <a:cxn ang="0">
                    <a:pos x="83" y="1221"/>
                  </a:cxn>
                  <a:cxn ang="0">
                    <a:pos x="413" y="1515"/>
                  </a:cxn>
                  <a:cxn ang="0">
                    <a:pos x="881" y="1700"/>
                  </a:cxn>
                  <a:cxn ang="0">
                    <a:pos x="1440" y="1651"/>
                  </a:cxn>
                  <a:cxn ang="0">
                    <a:pos x="1755" y="1940"/>
                  </a:cxn>
                  <a:cxn ang="0">
                    <a:pos x="1653" y="2126"/>
                  </a:cxn>
                  <a:cxn ang="0">
                    <a:pos x="1136" y="2142"/>
                  </a:cxn>
                  <a:cxn ang="0">
                    <a:pos x="911" y="2021"/>
                  </a:cxn>
                  <a:cxn ang="0">
                    <a:pos x="739" y="2142"/>
                  </a:cxn>
                  <a:cxn ang="0">
                    <a:pos x="954" y="2524"/>
                  </a:cxn>
                  <a:cxn ang="0">
                    <a:pos x="973" y="2905"/>
                  </a:cxn>
                  <a:cxn ang="0">
                    <a:pos x="1511" y="3107"/>
                  </a:cxn>
                  <a:cxn ang="0">
                    <a:pos x="1644" y="2922"/>
                  </a:cxn>
                  <a:cxn ang="0">
                    <a:pos x="2077" y="2797"/>
                  </a:cxn>
                  <a:cxn ang="0">
                    <a:pos x="2610" y="2962"/>
                  </a:cxn>
                  <a:cxn ang="0">
                    <a:pos x="3222" y="2812"/>
                  </a:cxn>
                  <a:cxn ang="0">
                    <a:pos x="3443" y="2922"/>
                  </a:cxn>
                  <a:cxn ang="0">
                    <a:pos x="3861" y="2648"/>
                  </a:cxn>
                  <a:cxn ang="0">
                    <a:pos x="4125" y="2311"/>
                  </a:cxn>
                  <a:cxn ang="0">
                    <a:pos x="4369" y="2318"/>
                  </a:cxn>
                  <a:cxn ang="0">
                    <a:pos x="4554" y="2445"/>
                  </a:cxn>
                  <a:cxn ang="0">
                    <a:pos x="5015" y="2142"/>
                  </a:cxn>
                  <a:cxn ang="0">
                    <a:pos x="5404" y="2185"/>
                  </a:cxn>
                  <a:cxn ang="0">
                    <a:pos x="5732" y="2069"/>
                  </a:cxn>
                </a:cxnLst>
                <a:rect l="0" t="0" r="r" b="b"/>
                <a:pathLst>
                  <a:path w="5732" h="3107">
                    <a:moveTo>
                      <a:pt x="81" y="0"/>
                    </a:moveTo>
                    <a:lnTo>
                      <a:pt x="133" y="328"/>
                    </a:lnTo>
                    <a:lnTo>
                      <a:pt x="0" y="666"/>
                    </a:lnTo>
                    <a:lnTo>
                      <a:pt x="83" y="1221"/>
                    </a:lnTo>
                    <a:lnTo>
                      <a:pt x="413" y="1515"/>
                    </a:lnTo>
                    <a:lnTo>
                      <a:pt x="881" y="1700"/>
                    </a:lnTo>
                    <a:lnTo>
                      <a:pt x="1440" y="1651"/>
                    </a:lnTo>
                    <a:lnTo>
                      <a:pt x="1755" y="1940"/>
                    </a:lnTo>
                    <a:lnTo>
                      <a:pt x="1653" y="2126"/>
                    </a:lnTo>
                    <a:lnTo>
                      <a:pt x="1136" y="2142"/>
                    </a:lnTo>
                    <a:lnTo>
                      <a:pt x="911" y="2021"/>
                    </a:lnTo>
                    <a:lnTo>
                      <a:pt x="739" y="2142"/>
                    </a:lnTo>
                    <a:lnTo>
                      <a:pt x="954" y="2524"/>
                    </a:lnTo>
                    <a:lnTo>
                      <a:pt x="973" y="2905"/>
                    </a:lnTo>
                    <a:lnTo>
                      <a:pt x="1511" y="3107"/>
                    </a:lnTo>
                    <a:lnTo>
                      <a:pt x="1644" y="2922"/>
                    </a:lnTo>
                    <a:lnTo>
                      <a:pt x="2077" y="2797"/>
                    </a:lnTo>
                    <a:lnTo>
                      <a:pt x="2610" y="2962"/>
                    </a:lnTo>
                    <a:lnTo>
                      <a:pt x="3222" y="2812"/>
                    </a:lnTo>
                    <a:lnTo>
                      <a:pt x="3443" y="2922"/>
                    </a:lnTo>
                    <a:lnTo>
                      <a:pt x="3861" y="2648"/>
                    </a:lnTo>
                    <a:lnTo>
                      <a:pt x="4125" y="2311"/>
                    </a:lnTo>
                    <a:lnTo>
                      <a:pt x="4369" y="2318"/>
                    </a:lnTo>
                    <a:lnTo>
                      <a:pt x="4554" y="2445"/>
                    </a:lnTo>
                    <a:lnTo>
                      <a:pt x="5015" y="2142"/>
                    </a:lnTo>
                    <a:lnTo>
                      <a:pt x="5404" y="2185"/>
                    </a:lnTo>
                    <a:lnTo>
                      <a:pt x="5732" y="2069"/>
                    </a:lnTo>
                  </a:path>
                </a:pathLst>
              </a:custGeom>
              <a:noFill/>
              <a:ln w="16510" cap="flat" cmpd="sng">
                <a:solidFill>
                  <a:schemeClr val="bg2"/>
                </a:solidFill>
                <a:prstDash val="solid"/>
                <a:round/>
                <a:headEnd type="none" w="med" len="med"/>
                <a:tailEnd type="none" w="med" len="med"/>
              </a:ln>
              <a:effectLst/>
            </p:spPr>
            <p:txBody>
              <a:bodyPr/>
              <a:lstStyle/>
              <a:p>
                <a:pPr>
                  <a:defRPr/>
                </a:pPr>
                <a:endParaRPr lang="en-US" dirty="0"/>
              </a:p>
            </p:txBody>
          </p:sp>
          <p:sp>
            <p:nvSpPr>
              <p:cNvPr id="24583" name="Freeform 7"/>
              <p:cNvSpPr>
                <a:spLocks/>
              </p:cNvSpPr>
              <p:nvPr userDrawn="1"/>
            </p:nvSpPr>
            <p:spPr bwMode="hidden">
              <a:xfrm>
                <a:off x="242" y="1145"/>
                <a:ext cx="5512" cy="2760"/>
              </a:xfrm>
              <a:custGeom>
                <a:avLst/>
                <a:gdLst/>
                <a:ahLst/>
                <a:cxnLst>
                  <a:cxn ang="0">
                    <a:pos x="240" y="0"/>
                  </a:cxn>
                  <a:cxn ang="0">
                    <a:pos x="0" y="336"/>
                  </a:cxn>
                  <a:cxn ang="0">
                    <a:pos x="82" y="821"/>
                  </a:cxn>
                  <a:cxn ang="0">
                    <a:pos x="243" y="873"/>
                  </a:cxn>
                  <a:cxn ang="0">
                    <a:pos x="473" y="1087"/>
                  </a:cxn>
                  <a:cxn ang="0">
                    <a:pos x="557" y="1441"/>
                  </a:cxn>
                  <a:cxn ang="0">
                    <a:pos x="839" y="1499"/>
                  </a:cxn>
                  <a:cxn ang="0">
                    <a:pos x="1258" y="1349"/>
                  </a:cxn>
                  <a:cxn ang="0">
                    <a:pos x="1307" y="1493"/>
                  </a:cxn>
                  <a:cxn ang="0">
                    <a:pos x="1621" y="1513"/>
                  </a:cxn>
                  <a:cxn ang="0">
                    <a:pos x="1862" y="1865"/>
                  </a:cxn>
                  <a:cxn ang="0">
                    <a:pos x="1668" y="2166"/>
                  </a:cxn>
                  <a:cxn ang="0">
                    <a:pos x="1308" y="2217"/>
                  </a:cxn>
                  <a:cxn ang="0">
                    <a:pos x="992" y="2172"/>
                  </a:cxn>
                  <a:cxn ang="0">
                    <a:pos x="903" y="2244"/>
                  </a:cxn>
                  <a:cxn ang="0">
                    <a:pos x="1008" y="2415"/>
                  </a:cxn>
                  <a:cxn ang="0">
                    <a:pos x="992" y="2538"/>
                  </a:cxn>
                  <a:cxn ang="0">
                    <a:pos x="1137" y="2760"/>
                  </a:cxn>
                  <a:cxn ang="0">
                    <a:pos x="1661" y="2623"/>
                  </a:cxn>
                  <a:cxn ang="0">
                    <a:pos x="1725" y="2492"/>
                  </a:cxn>
                  <a:cxn ang="0">
                    <a:pos x="1895" y="2551"/>
                  </a:cxn>
                  <a:cxn ang="0">
                    <a:pos x="2338" y="2448"/>
                  </a:cxn>
                  <a:cxn ang="0">
                    <a:pos x="2443" y="2714"/>
                  </a:cxn>
                  <a:cxn ang="0">
                    <a:pos x="2870" y="2541"/>
                  </a:cxn>
                  <a:cxn ang="0">
                    <a:pos x="3264" y="2591"/>
                  </a:cxn>
                  <a:cxn ang="0">
                    <a:pos x="3522" y="2427"/>
                  </a:cxn>
                  <a:cxn ang="0">
                    <a:pos x="3594" y="2081"/>
                  </a:cxn>
                  <a:cxn ang="0">
                    <a:pos x="4013" y="2087"/>
                  </a:cxn>
                  <a:cxn ang="0">
                    <a:pos x="4070" y="1924"/>
                  </a:cxn>
                  <a:cxn ang="0">
                    <a:pos x="4239" y="1931"/>
                  </a:cxn>
                  <a:cxn ang="0">
                    <a:pos x="4465" y="2094"/>
                  </a:cxn>
                  <a:cxn ang="0">
                    <a:pos x="4836" y="1814"/>
                  </a:cxn>
                  <a:cxn ang="0">
                    <a:pos x="5225" y="1785"/>
                  </a:cxn>
                  <a:cxn ang="0">
                    <a:pos x="5367" y="1571"/>
                  </a:cxn>
                  <a:cxn ang="0">
                    <a:pos x="5512" y="1585"/>
                  </a:cxn>
                </a:cxnLst>
                <a:rect l="0" t="0" r="r" b="b"/>
                <a:pathLst>
                  <a:path w="5512" h="2760">
                    <a:moveTo>
                      <a:pt x="240" y="0"/>
                    </a:moveTo>
                    <a:lnTo>
                      <a:pt x="0" y="336"/>
                    </a:lnTo>
                    <a:lnTo>
                      <a:pt x="82" y="821"/>
                    </a:lnTo>
                    <a:lnTo>
                      <a:pt x="243" y="873"/>
                    </a:lnTo>
                    <a:lnTo>
                      <a:pt x="473" y="1087"/>
                    </a:lnTo>
                    <a:lnTo>
                      <a:pt x="557" y="1441"/>
                    </a:lnTo>
                    <a:lnTo>
                      <a:pt x="839" y="1499"/>
                    </a:lnTo>
                    <a:lnTo>
                      <a:pt x="1258" y="1349"/>
                    </a:lnTo>
                    <a:lnTo>
                      <a:pt x="1307" y="1493"/>
                    </a:lnTo>
                    <a:lnTo>
                      <a:pt x="1621" y="1513"/>
                    </a:lnTo>
                    <a:lnTo>
                      <a:pt x="1862" y="1865"/>
                    </a:lnTo>
                    <a:lnTo>
                      <a:pt x="1668" y="2166"/>
                    </a:lnTo>
                    <a:lnTo>
                      <a:pt x="1308" y="2217"/>
                    </a:lnTo>
                    <a:lnTo>
                      <a:pt x="992" y="2172"/>
                    </a:lnTo>
                    <a:lnTo>
                      <a:pt x="903" y="2244"/>
                    </a:lnTo>
                    <a:lnTo>
                      <a:pt x="1008" y="2415"/>
                    </a:lnTo>
                    <a:lnTo>
                      <a:pt x="992" y="2538"/>
                    </a:lnTo>
                    <a:lnTo>
                      <a:pt x="1137" y="2760"/>
                    </a:lnTo>
                    <a:lnTo>
                      <a:pt x="1661" y="2623"/>
                    </a:lnTo>
                    <a:lnTo>
                      <a:pt x="1725" y="2492"/>
                    </a:lnTo>
                    <a:lnTo>
                      <a:pt x="1895" y="2551"/>
                    </a:lnTo>
                    <a:lnTo>
                      <a:pt x="2338" y="2448"/>
                    </a:lnTo>
                    <a:lnTo>
                      <a:pt x="2443" y="2714"/>
                    </a:lnTo>
                    <a:lnTo>
                      <a:pt x="2870" y="2541"/>
                    </a:lnTo>
                    <a:lnTo>
                      <a:pt x="3264" y="2591"/>
                    </a:lnTo>
                    <a:lnTo>
                      <a:pt x="3522" y="2427"/>
                    </a:lnTo>
                    <a:lnTo>
                      <a:pt x="3594" y="2081"/>
                    </a:lnTo>
                    <a:lnTo>
                      <a:pt x="4013" y="2087"/>
                    </a:lnTo>
                    <a:lnTo>
                      <a:pt x="4070" y="1924"/>
                    </a:lnTo>
                    <a:lnTo>
                      <a:pt x="4239" y="1931"/>
                    </a:lnTo>
                    <a:lnTo>
                      <a:pt x="4465" y="2094"/>
                    </a:lnTo>
                    <a:lnTo>
                      <a:pt x="4836" y="1814"/>
                    </a:lnTo>
                    <a:lnTo>
                      <a:pt x="5225" y="1785"/>
                    </a:lnTo>
                    <a:lnTo>
                      <a:pt x="5367" y="1571"/>
                    </a:lnTo>
                    <a:lnTo>
                      <a:pt x="5512" y="1585"/>
                    </a:lnTo>
                  </a:path>
                </a:pathLst>
              </a:custGeom>
              <a:noFill/>
              <a:ln w="15240" cap="flat" cmpd="sng">
                <a:solidFill>
                  <a:schemeClr val="bg2"/>
                </a:solidFill>
                <a:prstDash val="solid"/>
                <a:round/>
                <a:headEnd type="none" w="med" len="med"/>
                <a:tailEnd type="none" w="med" len="med"/>
              </a:ln>
              <a:effectLst/>
            </p:spPr>
            <p:txBody>
              <a:bodyPr/>
              <a:lstStyle/>
              <a:p>
                <a:pPr>
                  <a:defRPr/>
                </a:pPr>
                <a:endParaRPr lang="en-US" dirty="0"/>
              </a:p>
            </p:txBody>
          </p:sp>
          <p:sp>
            <p:nvSpPr>
              <p:cNvPr id="24584" name="Freeform 8"/>
              <p:cNvSpPr>
                <a:spLocks/>
              </p:cNvSpPr>
              <p:nvPr userDrawn="1"/>
            </p:nvSpPr>
            <p:spPr bwMode="hidden">
              <a:xfrm>
                <a:off x="4840" y="984"/>
                <a:ext cx="790" cy="1189"/>
              </a:xfrm>
              <a:custGeom>
                <a:avLst/>
                <a:gdLst/>
                <a:ahLst/>
                <a:cxnLst>
                  <a:cxn ang="0">
                    <a:pos x="139" y="0"/>
                  </a:cxn>
                  <a:cxn ang="0">
                    <a:pos x="210" y="233"/>
                  </a:cxn>
                  <a:cxn ang="0">
                    <a:pos x="159" y="643"/>
                  </a:cxn>
                  <a:cxn ang="0">
                    <a:pos x="454" y="771"/>
                  </a:cxn>
                  <a:cxn ang="0">
                    <a:pos x="605" y="1046"/>
                  </a:cxn>
                  <a:cxn ang="0">
                    <a:pos x="790" y="1189"/>
                  </a:cxn>
                  <a:cxn ang="0">
                    <a:pos x="540" y="1111"/>
                  </a:cxn>
                  <a:cxn ang="0">
                    <a:pos x="363" y="883"/>
                  </a:cxn>
                  <a:cxn ang="0">
                    <a:pos x="139" y="852"/>
                  </a:cxn>
                  <a:cxn ang="0">
                    <a:pos x="0" y="499"/>
                  </a:cxn>
                  <a:cxn ang="0">
                    <a:pos x="48" y="209"/>
                  </a:cxn>
                </a:cxnLst>
                <a:rect l="0" t="0" r="r" b="b"/>
                <a:pathLst>
                  <a:path w="790" h="1189">
                    <a:moveTo>
                      <a:pt x="139" y="0"/>
                    </a:moveTo>
                    <a:lnTo>
                      <a:pt x="210" y="233"/>
                    </a:lnTo>
                    <a:lnTo>
                      <a:pt x="159" y="643"/>
                    </a:lnTo>
                    <a:lnTo>
                      <a:pt x="454" y="771"/>
                    </a:lnTo>
                    <a:lnTo>
                      <a:pt x="605" y="1046"/>
                    </a:lnTo>
                    <a:lnTo>
                      <a:pt x="790" y="1189"/>
                    </a:lnTo>
                    <a:lnTo>
                      <a:pt x="540" y="1111"/>
                    </a:lnTo>
                    <a:lnTo>
                      <a:pt x="363" y="883"/>
                    </a:lnTo>
                    <a:lnTo>
                      <a:pt x="139" y="852"/>
                    </a:lnTo>
                    <a:lnTo>
                      <a:pt x="0" y="499"/>
                    </a:lnTo>
                    <a:lnTo>
                      <a:pt x="48" y="209"/>
                    </a:lnTo>
                  </a:path>
                </a:pathLst>
              </a:custGeom>
              <a:noFill/>
              <a:ln w="15240" cap="flat" cmpd="sng">
                <a:solidFill>
                  <a:schemeClr val="bg2"/>
                </a:solidFill>
                <a:prstDash val="solid"/>
                <a:round/>
                <a:headEnd type="none" w="med" len="med"/>
                <a:tailEnd type="none" w="med" len="med"/>
              </a:ln>
              <a:effectLst/>
            </p:spPr>
            <p:txBody>
              <a:bodyPr/>
              <a:lstStyle/>
              <a:p>
                <a:pPr>
                  <a:defRPr/>
                </a:pPr>
                <a:endParaRPr lang="en-US" dirty="0"/>
              </a:p>
            </p:txBody>
          </p:sp>
          <p:sp>
            <p:nvSpPr>
              <p:cNvPr id="24585" name="Freeform 9"/>
              <p:cNvSpPr>
                <a:spLocks/>
              </p:cNvSpPr>
              <p:nvPr userDrawn="1"/>
            </p:nvSpPr>
            <p:spPr bwMode="hidden">
              <a:xfrm>
                <a:off x="5173" y="896"/>
                <a:ext cx="579" cy="1117"/>
              </a:xfrm>
              <a:custGeom>
                <a:avLst/>
                <a:gdLst/>
                <a:ahLst/>
                <a:cxnLst>
                  <a:cxn ang="0">
                    <a:pos x="0" y="0"/>
                  </a:cxn>
                  <a:cxn ang="0">
                    <a:pos x="128" y="328"/>
                  </a:cxn>
                  <a:cxn ang="0">
                    <a:pos x="9" y="659"/>
                  </a:cxn>
                  <a:cxn ang="0">
                    <a:pos x="40" y="763"/>
                  </a:cxn>
                  <a:cxn ang="0">
                    <a:pos x="234" y="739"/>
                  </a:cxn>
                  <a:cxn ang="0">
                    <a:pos x="344" y="1055"/>
                  </a:cxn>
                  <a:cxn ang="0">
                    <a:pos x="579" y="1117"/>
                  </a:cxn>
                </a:cxnLst>
                <a:rect l="0" t="0" r="r" b="b"/>
                <a:pathLst>
                  <a:path w="579" h="1117">
                    <a:moveTo>
                      <a:pt x="0" y="0"/>
                    </a:moveTo>
                    <a:lnTo>
                      <a:pt x="128" y="328"/>
                    </a:lnTo>
                    <a:lnTo>
                      <a:pt x="9" y="659"/>
                    </a:lnTo>
                    <a:lnTo>
                      <a:pt x="40" y="763"/>
                    </a:lnTo>
                    <a:lnTo>
                      <a:pt x="234" y="739"/>
                    </a:lnTo>
                    <a:lnTo>
                      <a:pt x="344" y="1055"/>
                    </a:lnTo>
                    <a:lnTo>
                      <a:pt x="579" y="1117"/>
                    </a:lnTo>
                  </a:path>
                </a:pathLst>
              </a:custGeom>
              <a:noFill/>
              <a:ln w="16510" cap="flat" cmpd="sng">
                <a:solidFill>
                  <a:schemeClr val="bg2"/>
                </a:solidFill>
                <a:prstDash val="solid"/>
                <a:round/>
                <a:headEnd type="none" w="med" len="med"/>
                <a:tailEnd type="none" w="med" len="med"/>
              </a:ln>
              <a:effectLst/>
            </p:spPr>
            <p:txBody>
              <a:bodyPr/>
              <a:lstStyle/>
              <a:p>
                <a:pPr>
                  <a:defRPr/>
                </a:pPr>
                <a:endParaRPr lang="en-US" dirty="0"/>
              </a:p>
            </p:txBody>
          </p:sp>
          <p:sp>
            <p:nvSpPr>
              <p:cNvPr id="24586" name="Freeform 10"/>
              <p:cNvSpPr>
                <a:spLocks/>
              </p:cNvSpPr>
              <p:nvPr userDrawn="1"/>
            </p:nvSpPr>
            <p:spPr bwMode="hidden">
              <a:xfrm>
                <a:off x="3291" y="968"/>
                <a:ext cx="2471" cy="2396"/>
              </a:xfrm>
              <a:custGeom>
                <a:avLst/>
                <a:gdLst/>
                <a:ahLst/>
                <a:cxnLst>
                  <a:cxn ang="0">
                    <a:pos x="1118" y="0"/>
                  </a:cxn>
                  <a:cxn ang="0">
                    <a:pos x="1179" y="225"/>
                  </a:cxn>
                  <a:cxn ang="0">
                    <a:pos x="1393" y="339"/>
                  </a:cxn>
                  <a:cxn ang="0">
                    <a:pos x="1404" y="548"/>
                  </a:cxn>
                  <a:cxn ang="0">
                    <a:pos x="1342" y="732"/>
                  </a:cxn>
                  <a:cxn ang="0">
                    <a:pos x="1434" y="925"/>
                  </a:cxn>
                  <a:cxn ang="0">
                    <a:pos x="1455" y="1109"/>
                  </a:cxn>
                  <a:cxn ang="0">
                    <a:pos x="1311" y="1142"/>
                  </a:cxn>
                  <a:cxn ang="0">
                    <a:pos x="926" y="1384"/>
                  </a:cxn>
                  <a:cxn ang="0">
                    <a:pos x="975" y="1456"/>
                  </a:cxn>
                  <a:cxn ang="0">
                    <a:pos x="956" y="1624"/>
                  </a:cxn>
                  <a:cxn ang="0">
                    <a:pos x="782" y="1817"/>
                  </a:cxn>
                  <a:cxn ang="0">
                    <a:pos x="539" y="1978"/>
                  </a:cxn>
                  <a:cxn ang="0">
                    <a:pos x="152" y="2026"/>
                  </a:cxn>
                  <a:cxn ang="0">
                    <a:pos x="19" y="2251"/>
                  </a:cxn>
                  <a:cxn ang="0">
                    <a:pos x="0" y="2396"/>
                  </a:cxn>
                  <a:cxn ang="0">
                    <a:pos x="213" y="2179"/>
                  </a:cxn>
                  <a:cxn ang="0">
                    <a:pos x="629" y="2090"/>
                  </a:cxn>
                  <a:cxn ang="0">
                    <a:pos x="894" y="1906"/>
                  </a:cxn>
                  <a:cxn ang="0">
                    <a:pos x="1230" y="1986"/>
                  </a:cxn>
                  <a:cxn ang="0">
                    <a:pos x="1668" y="1906"/>
                  </a:cxn>
                  <a:cxn ang="0">
                    <a:pos x="1983" y="1745"/>
                  </a:cxn>
                  <a:cxn ang="0">
                    <a:pos x="2014" y="1600"/>
                  </a:cxn>
                  <a:cxn ang="0">
                    <a:pos x="2237" y="1496"/>
                  </a:cxn>
                  <a:cxn ang="0">
                    <a:pos x="2359" y="1552"/>
                  </a:cxn>
                  <a:cxn ang="0">
                    <a:pos x="2471" y="1479"/>
                  </a:cxn>
                </a:cxnLst>
                <a:rect l="0" t="0" r="r" b="b"/>
                <a:pathLst>
                  <a:path w="2471" h="2396">
                    <a:moveTo>
                      <a:pt x="1118" y="0"/>
                    </a:moveTo>
                    <a:lnTo>
                      <a:pt x="1179" y="225"/>
                    </a:lnTo>
                    <a:lnTo>
                      <a:pt x="1393" y="339"/>
                    </a:lnTo>
                    <a:lnTo>
                      <a:pt x="1404" y="548"/>
                    </a:lnTo>
                    <a:lnTo>
                      <a:pt x="1342" y="732"/>
                    </a:lnTo>
                    <a:lnTo>
                      <a:pt x="1434" y="925"/>
                    </a:lnTo>
                    <a:lnTo>
                      <a:pt x="1455" y="1109"/>
                    </a:lnTo>
                    <a:lnTo>
                      <a:pt x="1311" y="1142"/>
                    </a:lnTo>
                    <a:lnTo>
                      <a:pt x="926" y="1384"/>
                    </a:lnTo>
                    <a:lnTo>
                      <a:pt x="975" y="1456"/>
                    </a:lnTo>
                    <a:lnTo>
                      <a:pt x="956" y="1624"/>
                    </a:lnTo>
                    <a:lnTo>
                      <a:pt x="782" y="1817"/>
                    </a:lnTo>
                    <a:lnTo>
                      <a:pt x="539" y="1978"/>
                    </a:lnTo>
                    <a:lnTo>
                      <a:pt x="152" y="2026"/>
                    </a:lnTo>
                    <a:lnTo>
                      <a:pt x="19" y="2251"/>
                    </a:lnTo>
                    <a:lnTo>
                      <a:pt x="0" y="2396"/>
                    </a:lnTo>
                    <a:lnTo>
                      <a:pt x="213" y="2179"/>
                    </a:lnTo>
                    <a:lnTo>
                      <a:pt x="629" y="2090"/>
                    </a:lnTo>
                    <a:lnTo>
                      <a:pt x="894" y="1906"/>
                    </a:lnTo>
                    <a:lnTo>
                      <a:pt x="1230" y="1986"/>
                    </a:lnTo>
                    <a:lnTo>
                      <a:pt x="1668" y="1906"/>
                    </a:lnTo>
                    <a:lnTo>
                      <a:pt x="1983" y="1745"/>
                    </a:lnTo>
                    <a:lnTo>
                      <a:pt x="2014" y="1600"/>
                    </a:lnTo>
                    <a:lnTo>
                      <a:pt x="2237" y="1496"/>
                    </a:lnTo>
                    <a:lnTo>
                      <a:pt x="2359" y="1552"/>
                    </a:lnTo>
                    <a:lnTo>
                      <a:pt x="2471" y="1479"/>
                    </a:lnTo>
                  </a:path>
                </a:pathLst>
              </a:custGeom>
              <a:noFill/>
              <a:ln w="16510" cap="flat" cmpd="sng">
                <a:solidFill>
                  <a:schemeClr val="bg2"/>
                </a:solidFill>
                <a:prstDash val="solid"/>
                <a:round/>
                <a:headEnd type="none" w="med" len="med"/>
                <a:tailEnd type="none" w="med" len="med"/>
              </a:ln>
              <a:effectLst/>
            </p:spPr>
            <p:txBody>
              <a:bodyPr/>
              <a:lstStyle/>
              <a:p>
                <a:pPr>
                  <a:defRPr/>
                </a:pPr>
                <a:endParaRPr lang="en-US" dirty="0"/>
              </a:p>
            </p:txBody>
          </p:sp>
          <p:sp>
            <p:nvSpPr>
              <p:cNvPr id="24587" name="Freeform 11"/>
              <p:cNvSpPr>
                <a:spLocks/>
              </p:cNvSpPr>
              <p:nvPr userDrawn="1"/>
            </p:nvSpPr>
            <p:spPr bwMode="hidden">
              <a:xfrm>
                <a:off x="2366" y="1067"/>
                <a:ext cx="1399" cy="1349"/>
              </a:xfrm>
              <a:custGeom>
                <a:avLst/>
                <a:gdLst/>
                <a:ahLst/>
                <a:cxnLst>
                  <a:cxn ang="0">
                    <a:pos x="620" y="155"/>
                  </a:cxn>
                  <a:cxn ang="0">
                    <a:pos x="421" y="155"/>
                  </a:cxn>
                  <a:cxn ang="0">
                    <a:pos x="205" y="507"/>
                  </a:cxn>
                  <a:cxn ang="0">
                    <a:pos x="0" y="673"/>
                  </a:cxn>
                  <a:cxn ang="0">
                    <a:pos x="487" y="783"/>
                  </a:cxn>
                  <a:cxn ang="0">
                    <a:pos x="425" y="1009"/>
                  </a:cxn>
                  <a:cxn ang="0">
                    <a:pos x="617" y="1086"/>
                  </a:cxn>
                  <a:cxn ang="0">
                    <a:pos x="498" y="1349"/>
                  </a:cxn>
                  <a:cxn ang="0">
                    <a:pos x="961" y="1035"/>
                  </a:cxn>
                  <a:cxn ang="0">
                    <a:pos x="926" y="776"/>
                  </a:cxn>
                  <a:cxn ang="0">
                    <a:pos x="1181" y="749"/>
                  </a:cxn>
                  <a:cxn ang="0">
                    <a:pos x="1399" y="601"/>
                  </a:cxn>
                  <a:cxn ang="0">
                    <a:pos x="1315" y="416"/>
                  </a:cxn>
                  <a:cxn ang="0">
                    <a:pos x="1341" y="196"/>
                  </a:cxn>
                  <a:cxn ang="0">
                    <a:pos x="1171" y="164"/>
                  </a:cxn>
                  <a:cxn ang="0">
                    <a:pos x="928" y="0"/>
                  </a:cxn>
                  <a:cxn ang="0">
                    <a:pos x="620" y="155"/>
                  </a:cxn>
                </a:cxnLst>
                <a:rect l="0" t="0" r="r" b="b"/>
                <a:pathLst>
                  <a:path w="1399" h="1349">
                    <a:moveTo>
                      <a:pt x="620" y="155"/>
                    </a:moveTo>
                    <a:lnTo>
                      <a:pt x="421" y="155"/>
                    </a:lnTo>
                    <a:lnTo>
                      <a:pt x="205" y="507"/>
                    </a:lnTo>
                    <a:lnTo>
                      <a:pt x="0" y="673"/>
                    </a:lnTo>
                    <a:lnTo>
                      <a:pt x="487" y="783"/>
                    </a:lnTo>
                    <a:lnTo>
                      <a:pt x="425" y="1009"/>
                    </a:lnTo>
                    <a:lnTo>
                      <a:pt x="617" y="1086"/>
                    </a:lnTo>
                    <a:lnTo>
                      <a:pt x="498" y="1349"/>
                    </a:lnTo>
                    <a:lnTo>
                      <a:pt x="961" y="1035"/>
                    </a:lnTo>
                    <a:lnTo>
                      <a:pt x="926" y="776"/>
                    </a:lnTo>
                    <a:lnTo>
                      <a:pt x="1181" y="749"/>
                    </a:lnTo>
                    <a:lnTo>
                      <a:pt x="1399" y="601"/>
                    </a:lnTo>
                    <a:lnTo>
                      <a:pt x="1315" y="416"/>
                    </a:lnTo>
                    <a:lnTo>
                      <a:pt x="1341" y="196"/>
                    </a:lnTo>
                    <a:lnTo>
                      <a:pt x="1171" y="164"/>
                    </a:lnTo>
                    <a:lnTo>
                      <a:pt x="928" y="0"/>
                    </a:lnTo>
                    <a:lnTo>
                      <a:pt x="620" y="155"/>
                    </a:lnTo>
                    <a:close/>
                  </a:path>
                </a:pathLst>
              </a:custGeom>
              <a:noFill/>
              <a:ln w="17780" cap="flat" cmpd="sng">
                <a:solidFill>
                  <a:schemeClr val="bg2"/>
                </a:solidFill>
                <a:prstDash val="solid"/>
                <a:round/>
                <a:headEnd type="none" w="med" len="med"/>
                <a:tailEnd type="none" w="med" len="med"/>
              </a:ln>
              <a:effectLst/>
            </p:spPr>
            <p:txBody>
              <a:bodyPr/>
              <a:lstStyle/>
              <a:p>
                <a:pPr>
                  <a:defRPr/>
                </a:pPr>
                <a:endParaRPr lang="en-US" dirty="0"/>
              </a:p>
            </p:txBody>
          </p:sp>
          <p:sp>
            <p:nvSpPr>
              <p:cNvPr id="24588" name="Freeform 12"/>
              <p:cNvSpPr>
                <a:spLocks/>
              </p:cNvSpPr>
              <p:nvPr userDrawn="1"/>
            </p:nvSpPr>
            <p:spPr bwMode="hidden">
              <a:xfrm>
                <a:off x="4275" y="2031"/>
                <a:ext cx="1256" cy="810"/>
              </a:xfrm>
              <a:custGeom>
                <a:avLst/>
                <a:gdLst/>
                <a:ahLst/>
                <a:cxnLst>
                  <a:cxn ang="0">
                    <a:pos x="719" y="183"/>
                  </a:cxn>
                  <a:cxn ang="0">
                    <a:pos x="760" y="33"/>
                  </a:cxn>
                  <a:cxn ang="0">
                    <a:pos x="884" y="0"/>
                  </a:cxn>
                  <a:cxn ang="0">
                    <a:pos x="983" y="78"/>
                  </a:cxn>
                  <a:cxn ang="0">
                    <a:pos x="1082" y="248"/>
                  </a:cxn>
                  <a:cxn ang="0">
                    <a:pos x="1256" y="229"/>
                  </a:cxn>
                  <a:cxn ang="0">
                    <a:pos x="1248" y="359"/>
                  </a:cxn>
                  <a:cxn ang="0">
                    <a:pos x="1016" y="431"/>
                  </a:cxn>
                  <a:cxn ang="0">
                    <a:pos x="879" y="417"/>
                  </a:cxn>
                  <a:cxn ang="0">
                    <a:pos x="719" y="481"/>
                  </a:cxn>
                  <a:cxn ang="0">
                    <a:pos x="591" y="633"/>
                  </a:cxn>
                  <a:cxn ang="0">
                    <a:pos x="423" y="537"/>
                  </a:cxn>
                  <a:cxn ang="0">
                    <a:pos x="256" y="810"/>
                  </a:cxn>
                  <a:cxn ang="0">
                    <a:pos x="66" y="764"/>
                  </a:cxn>
                  <a:cxn ang="0">
                    <a:pos x="0" y="601"/>
                  </a:cxn>
                  <a:cxn ang="0">
                    <a:pos x="157" y="483"/>
                  </a:cxn>
                  <a:cxn ang="0">
                    <a:pos x="248" y="281"/>
                  </a:cxn>
                  <a:cxn ang="0">
                    <a:pos x="438" y="150"/>
                  </a:cxn>
                  <a:cxn ang="0">
                    <a:pos x="719" y="189"/>
                  </a:cxn>
                </a:cxnLst>
                <a:rect l="0" t="0" r="r" b="b"/>
                <a:pathLst>
                  <a:path w="1256" h="810">
                    <a:moveTo>
                      <a:pt x="719" y="183"/>
                    </a:moveTo>
                    <a:lnTo>
                      <a:pt x="760" y="33"/>
                    </a:lnTo>
                    <a:lnTo>
                      <a:pt x="884" y="0"/>
                    </a:lnTo>
                    <a:lnTo>
                      <a:pt x="983" y="78"/>
                    </a:lnTo>
                    <a:lnTo>
                      <a:pt x="1082" y="248"/>
                    </a:lnTo>
                    <a:lnTo>
                      <a:pt x="1256" y="229"/>
                    </a:lnTo>
                    <a:lnTo>
                      <a:pt x="1248" y="359"/>
                    </a:lnTo>
                    <a:lnTo>
                      <a:pt x="1016" y="431"/>
                    </a:lnTo>
                    <a:lnTo>
                      <a:pt x="879" y="417"/>
                    </a:lnTo>
                    <a:lnTo>
                      <a:pt x="719" y="481"/>
                    </a:lnTo>
                    <a:lnTo>
                      <a:pt x="591" y="633"/>
                    </a:lnTo>
                    <a:lnTo>
                      <a:pt x="423" y="537"/>
                    </a:lnTo>
                    <a:lnTo>
                      <a:pt x="256" y="810"/>
                    </a:lnTo>
                    <a:lnTo>
                      <a:pt x="66" y="764"/>
                    </a:lnTo>
                    <a:lnTo>
                      <a:pt x="0" y="601"/>
                    </a:lnTo>
                    <a:lnTo>
                      <a:pt x="157" y="483"/>
                    </a:lnTo>
                    <a:lnTo>
                      <a:pt x="248" y="281"/>
                    </a:lnTo>
                    <a:lnTo>
                      <a:pt x="438" y="150"/>
                    </a:lnTo>
                    <a:lnTo>
                      <a:pt x="719" y="189"/>
                    </a:lnTo>
                  </a:path>
                </a:pathLst>
              </a:custGeom>
              <a:noFill/>
              <a:ln w="17780" cap="flat" cmpd="sng">
                <a:solidFill>
                  <a:schemeClr val="bg2"/>
                </a:solidFill>
                <a:prstDash val="solid"/>
                <a:round/>
                <a:headEnd type="none" w="med" len="med"/>
                <a:tailEnd type="none" w="med" len="med"/>
              </a:ln>
              <a:effectLst/>
            </p:spPr>
            <p:txBody>
              <a:bodyPr/>
              <a:lstStyle/>
              <a:p>
                <a:pPr>
                  <a:defRPr/>
                </a:pPr>
                <a:endParaRPr lang="en-US" dirty="0"/>
              </a:p>
            </p:txBody>
          </p:sp>
          <p:sp>
            <p:nvSpPr>
              <p:cNvPr id="24589" name="Freeform 13"/>
              <p:cNvSpPr>
                <a:spLocks/>
              </p:cNvSpPr>
              <p:nvPr userDrawn="1"/>
            </p:nvSpPr>
            <p:spPr bwMode="hidden">
              <a:xfrm>
                <a:off x="2914" y="3476"/>
                <a:ext cx="2848" cy="788"/>
              </a:xfrm>
              <a:custGeom>
                <a:avLst/>
                <a:gdLst/>
                <a:ahLst/>
                <a:cxnLst>
                  <a:cxn ang="0">
                    <a:pos x="2838" y="16"/>
                  </a:cxn>
                  <a:cxn ang="0">
                    <a:pos x="2493" y="0"/>
                  </a:cxn>
                  <a:cxn ang="0">
                    <a:pos x="2278" y="81"/>
                  </a:cxn>
                  <a:cxn ang="0">
                    <a:pos x="1936" y="44"/>
                  </a:cxn>
                  <a:cxn ang="0">
                    <a:pos x="1739" y="354"/>
                  </a:cxn>
                  <a:cxn ang="0">
                    <a:pos x="1600" y="212"/>
                  </a:cxn>
                  <a:cxn ang="0">
                    <a:pos x="1352" y="308"/>
                  </a:cxn>
                  <a:cxn ang="0">
                    <a:pos x="1445" y="515"/>
                  </a:cxn>
                  <a:cxn ang="0">
                    <a:pos x="1072" y="412"/>
                  </a:cxn>
                  <a:cxn ang="0">
                    <a:pos x="888" y="540"/>
                  </a:cxn>
                  <a:cxn ang="0">
                    <a:pos x="0" y="660"/>
                  </a:cxn>
                  <a:cxn ang="0">
                    <a:pos x="288" y="788"/>
                  </a:cxn>
                  <a:cxn ang="0">
                    <a:pos x="1040" y="676"/>
                  </a:cxn>
                  <a:cxn ang="0">
                    <a:pos x="1272" y="748"/>
                  </a:cxn>
                  <a:cxn ang="0">
                    <a:pos x="2096" y="691"/>
                  </a:cxn>
                  <a:cxn ang="0">
                    <a:pos x="2320" y="748"/>
                  </a:cxn>
                  <a:cxn ang="0">
                    <a:pos x="2456" y="596"/>
                  </a:cxn>
                  <a:cxn ang="0">
                    <a:pos x="2712" y="716"/>
                  </a:cxn>
                  <a:cxn ang="0">
                    <a:pos x="2716" y="339"/>
                  </a:cxn>
                  <a:cxn ang="0">
                    <a:pos x="2848" y="258"/>
                  </a:cxn>
                </a:cxnLst>
                <a:rect l="0" t="0" r="r" b="b"/>
                <a:pathLst>
                  <a:path w="2848" h="788">
                    <a:moveTo>
                      <a:pt x="2838" y="16"/>
                    </a:moveTo>
                    <a:lnTo>
                      <a:pt x="2493" y="0"/>
                    </a:lnTo>
                    <a:lnTo>
                      <a:pt x="2278" y="81"/>
                    </a:lnTo>
                    <a:lnTo>
                      <a:pt x="1936" y="44"/>
                    </a:lnTo>
                    <a:lnTo>
                      <a:pt x="1739" y="354"/>
                    </a:lnTo>
                    <a:lnTo>
                      <a:pt x="1600" y="212"/>
                    </a:lnTo>
                    <a:lnTo>
                      <a:pt x="1352" y="308"/>
                    </a:lnTo>
                    <a:lnTo>
                      <a:pt x="1445" y="515"/>
                    </a:lnTo>
                    <a:lnTo>
                      <a:pt x="1072" y="412"/>
                    </a:lnTo>
                    <a:lnTo>
                      <a:pt x="888" y="540"/>
                    </a:lnTo>
                    <a:lnTo>
                      <a:pt x="0" y="660"/>
                    </a:lnTo>
                    <a:lnTo>
                      <a:pt x="288" y="788"/>
                    </a:lnTo>
                    <a:lnTo>
                      <a:pt x="1040" y="676"/>
                    </a:lnTo>
                    <a:lnTo>
                      <a:pt x="1272" y="748"/>
                    </a:lnTo>
                    <a:lnTo>
                      <a:pt x="2096" y="691"/>
                    </a:lnTo>
                    <a:lnTo>
                      <a:pt x="2320" y="748"/>
                    </a:lnTo>
                    <a:lnTo>
                      <a:pt x="2456" y="596"/>
                    </a:lnTo>
                    <a:lnTo>
                      <a:pt x="2712" y="716"/>
                    </a:lnTo>
                    <a:lnTo>
                      <a:pt x="2716" y="339"/>
                    </a:lnTo>
                    <a:lnTo>
                      <a:pt x="2848" y="258"/>
                    </a:lnTo>
                  </a:path>
                </a:pathLst>
              </a:custGeom>
              <a:noFill/>
              <a:ln w="17780" cap="flat" cmpd="sng">
                <a:solidFill>
                  <a:schemeClr val="bg2"/>
                </a:solidFill>
                <a:prstDash val="solid"/>
                <a:round/>
                <a:headEnd type="none" w="med" len="med"/>
                <a:tailEnd type="none" w="med" len="med"/>
              </a:ln>
              <a:effectLst/>
            </p:spPr>
            <p:txBody>
              <a:bodyPr/>
              <a:lstStyle/>
              <a:p>
                <a:pPr>
                  <a:defRPr/>
                </a:pPr>
                <a:endParaRPr lang="en-US" dirty="0"/>
              </a:p>
            </p:txBody>
          </p:sp>
          <p:sp>
            <p:nvSpPr>
              <p:cNvPr id="24590" name="Freeform 14"/>
              <p:cNvSpPr>
                <a:spLocks/>
              </p:cNvSpPr>
              <p:nvPr userDrawn="1"/>
            </p:nvSpPr>
            <p:spPr bwMode="hidden">
              <a:xfrm>
                <a:off x="5443" y="922"/>
                <a:ext cx="319" cy="854"/>
              </a:xfrm>
              <a:custGeom>
                <a:avLst/>
                <a:gdLst/>
                <a:ahLst/>
                <a:cxnLst>
                  <a:cxn ang="0">
                    <a:pos x="0" y="0"/>
                  </a:cxn>
                  <a:cxn ang="0">
                    <a:pos x="106" y="313"/>
                  </a:cxn>
                  <a:cxn ang="0">
                    <a:pos x="106" y="634"/>
                  </a:cxn>
                  <a:cxn ang="0">
                    <a:pos x="268" y="854"/>
                  </a:cxn>
                  <a:cxn ang="0">
                    <a:pos x="278" y="577"/>
                  </a:cxn>
                  <a:cxn ang="0">
                    <a:pos x="238" y="400"/>
                  </a:cxn>
                  <a:cxn ang="0">
                    <a:pos x="319" y="240"/>
                  </a:cxn>
                </a:cxnLst>
                <a:rect l="0" t="0" r="r" b="b"/>
                <a:pathLst>
                  <a:path w="319" h="854">
                    <a:moveTo>
                      <a:pt x="0" y="0"/>
                    </a:moveTo>
                    <a:lnTo>
                      <a:pt x="106" y="313"/>
                    </a:lnTo>
                    <a:lnTo>
                      <a:pt x="106" y="634"/>
                    </a:lnTo>
                    <a:lnTo>
                      <a:pt x="268" y="854"/>
                    </a:lnTo>
                    <a:lnTo>
                      <a:pt x="278" y="577"/>
                    </a:lnTo>
                    <a:lnTo>
                      <a:pt x="238" y="400"/>
                    </a:lnTo>
                    <a:lnTo>
                      <a:pt x="319" y="240"/>
                    </a:lnTo>
                  </a:path>
                </a:pathLst>
              </a:custGeom>
              <a:noFill/>
              <a:ln w="17780" cap="flat" cmpd="sng">
                <a:solidFill>
                  <a:schemeClr val="bg2"/>
                </a:solidFill>
                <a:prstDash val="solid"/>
                <a:round/>
                <a:headEnd type="none" w="med" len="med"/>
                <a:tailEnd type="none" w="med" len="med"/>
              </a:ln>
              <a:effectLst/>
            </p:spPr>
            <p:txBody>
              <a:bodyPr/>
              <a:lstStyle/>
              <a:p>
                <a:pPr>
                  <a:defRPr/>
                </a:pPr>
                <a:endParaRPr lang="en-US" dirty="0"/>
              </a:p>
            </p:txBody>
          </p:sp>
          <p:sp>
            <p:nvSpPr>
              <p:cNvPr id="24591" name="Freeform 15"/>
              <p:cNvSpPr>
                <a:spLocks/>
              </p:cNvSpPr>
              <p:nvPr userDrawn="1"/>
            </p:nvSpPr>
            <p:spPr bwMode="hidden">
              <a:xfrm>
                <a:off x="4954" y="3568"/>
                <a:ext cx="646" cy="392"/>
              </a:xfrm>
              <a:custGeom>
                <a:avLst/>
                <a:gdLst/>
                <a:ahLst/>
                <a:cxnLst>
                  <a:cxn ang="0">
                    <a:pos x="504" y="0"/>
                  </a:cxn>
                  <a:cxn ang="0">
                    <a:pos x="320" y="61"/>
                  </a:cxn>
                  <a:cxn ang="0">
                    <a:pos x="238" y="109"/>
                  </a:cxn>
                  <a:cxn ang="0">
                    <a:pos x="144" y="216"/>
                  </a:cxn>
                  <a:cxn ang="0">
                    <a:pos x="0" y="392"/>
                  </a:cxn>
                  <a:cxn ang="0">
                    <a:pos x="360" y="263"/>
                  </a:cxn>
                  <a:cxn ang="0">
                    <a:pos x="432" y="182"/>
                  </a:cxn>
                  <a:cxn ang="0">
                    <a:pos x="646" y="142"/>
                  </a:cxn>
                  <a:cxn ang="0">
                    <a:pos x="504" y="0"/>
                  </a:cxn>
                </a:cxnLst>
                <a:rect l="0" t="0" r="r" b="b"/>
                <a:pathLst>
                  <a:path w="646" h="392">
                    <a:moveTo>
                      <a:pt x="504" y="0"/>
                    </a:moveTo>
                    <a:lnTo>
                      <a:pt x="320" y="61"/>
                    </a:lnTo>
                    <a:lnTo>
                      <a:pt x="238" y="109"/>
                    </a:lnTo>
                    <a:lnTo>
                      <a:pt x="144" y="216"/>
                    </a:lnTo>
                    <a:lnTo>
                      <a:pt x="0" y="392"/>
                    </a:lnTo>
                    <a:lnTo>
                      <a:pt x="360" y="263"/>
                    </a:lnTo>
                    <a:lnTo>
                      <a:pt x="432" y="182"/>
                    </a:lnTo>
                    <a:lnTo>
                      <a:pt x="646" y="142"/>
                    </a:lnTo>
                    <a:lnTo>
                      <a:pt x="504" y="0"/>
                    </a:lnTo>
                    <a:close/>
                  </a:path>
                </a:pathLst>
              </a:custGeom>
              <a:noFill/>
              <a:ln w="17780" cap="flat" cmpd="sng">
                <a:solidFill>
                  <a:schemeClr val="bg2"/>
                </a:solidFill>
                <a:prstDash val="solid"/>
                <a:round/>
                <a:headEnd type="none" w="med" len="med"/>
                <a:tailEnd type="none" w="med" len="med"/>
              </a:ln>
              <a:effectLst/>
            </p:spPr>
            <p:txBody>
              <a:bodyPr/>
              <a:lstStyle/>
              <a:p>
                <a:pPr>
                  <a:defRPr/>
                </a:pPr>
                <a:endParaRPr lang="en-US" dirty="0"/>
              </a:p>
            </p:txBody>
          </p:sp>
          <p:sp>
            <p:nvSpPr>
              <p:cNvPr id="24592" name="Freeform 16"/>
              <p:cNvSpPr>
                <a:spLocks/>
              </p:cNvSpPr>
              <p:nvPr userDrawn="1"/>
            </p:nvSpPr>
            <p:spPr bwMode="hidden">
              <a:xfrm>
                <a:off x="50" y="2400"/>
                <a:ext cx="2736" cy="1920"/>
              </a:xfrm>
              <a:custGeom>
                <a:avLst/>
                <a:gdLst/>
                <a:ahLst/>
                <a:cxnLst>
                  <a:cxn ang="0">
                    <a:pos x="0" y="0"/>
                  </a:cxn>
                  <a:cxn ang="0">
                    <a:pos x="96" y="336"/>
                  </a:cxn>
                  <a:cxn ang="0">
                    <a:pos x="384" y="384"/>
                  </a:cxn>
                  <a:cxn ang="0">
                    <a:pos x="576" y="720"/>
                  </a:cxn>
                  <a:cxn ang="0">
                    <a:pos x="528" y="960"/>
                  </a:cxn>
                  <a:cxn ang="0">
                    <a:pos x="672" y="1104"/>
                  </a:cxn>
                  <a:cxn ang="0">
                    <a:pos x="576" y="1392"/>
                  </a:cxn>
                  <a:cxn ang="0">
                    <a:pos x="624" y="1632"/>
                  </a:cxn>
                  <a:cxn ang="0">
                    <a:pos x="1488" y="1872"/>
                  </a:cxn>
                  <a:cxn ang="0">
                    <a:pos x="1680" y="1728"/>
                  </a:cxn>
                  <a:cxn ang="0">
                    <a:pos x="2208" y="1728"/>
                  </a:cxn>
                  <a:cxn ang="0">
                    <a:pos x="2304" y="1632"/>
                  </a:cxn>
                  <a:cxn ang="0">
                    <a:pos x="2736" y="1872"/>
                  </a:cxn>
                  <a:cxn ang="0">
                    <a:pos x="2640" y="1920"/>
                  </a:cxn>
                  <a:cxn ang="0">
                    <a:pos x="2304" y="1824"/>
                  </a:cxn>
                  <a:cxn ang="0">
                    <a:pos x="2160" y="1872"/>
                  </a:cxn>
                  <a:cxn ang="0">
                    <a:pos x="1632" y="1920"/>
                  </a:cxn>
                  <a:cxn ang="0">
                    <a:pos x="1440" y="1920"/>
                  </a:cxn>
                  <a:cxn ang="0">
                    <a:pos x="480" y="1824"/>
                  </a:cxn>
                  <a:cxn ang="0">
                    <a:pos x="192" y="1872"/>
                  </a:cxn>
                  <a:cxn ang="0">
                    <a:pos x="96" y="1680"/>
                  </a:cxn>
                  <a:cxn ang="0">
                    <a:pos x="288" y="1440"/>
                  </a:cxn>
                  <a:cxn ang="0">
                    <a:pos x="336" y="1104"/>
                  </a:cxn>
                  <a:cxn ang="0">
                    <a:pos x="144" y="864"/>
                  </a:cxn>
                  <a:cxn ang="0">
                    <a:pos x="240" y="624"/>
                  </a:cxn>
                  <a:cxn ang="0">
                    <a:pos x="48" y="528"/>
                  </a:cxn>
                  <a:cxn ang="0">
                    <a:pos x="0" y="0"/>
                  </a:cxn>
                </a:cxnLst>
                <a:rect l="0" t="0" r="r" b="b"/>
                <a:pathLst>
                  <a:path w="2736" h="1920">
                    <a:moveTo>
                      <a:pt x="0" y="0"/>
                    </a:moveTo>
                    <a:lnTo>
                      <a:pt x="96" y="336"/>
                    </a:lnTo>
                    <a:lnTo>
                      <a:pt x="384" y="384"/>
                    </a:lnTo>
                    <a:lnTo>
                      <a:pt x="576" y="720"/>
                    </a:lnTo>
                    <a:lnTo>
                      <a:pt x="528" y="960"/>
                    </a:lnTo>
                    <a:lnTo>
                      <a:pt x="672" y="1104"/>
                    </a:lnTo>
                    <a:lnTo>
                      <a:pt x="576" y="1392"/>
                    </a:lnTo>
                    <a:lnTo>
                      <a:pt x="624" y="1632"/>
                    </a:lnTo>
                    <a:lnTo>
                      <a:pt x="1488" y="1872"/>
                    </a:lnTo>
                    <a:lnTo>
                      <a:pt x="1680" y="1728"/>
                    </a:lnTo>
                    <a:lnTo>
                      <a:pt x="2208" y="1728"/>
                    </a:lnTo>
                    <a:lnTo>
                      <a:pt x="2304" y="1632"/>
                    </a:lnTo>
                    <a:lnTo>
                      <a:pt x="2736" y="1872"/>
                    </a:lnTo>
                    <a:lnTo>
                      <a:pt x="2640" y="1920"/>
                    </a:lnTo>
                    <a:lnTo>
                      <a:pt x="2304" y="1824"/>
                    </a:lnTo>
                    <a:lnTo>
                      <a:pt x="2160" y="1872"/>
                    </a:lnTo>
                    <a:lnTo>
                      <a:pt x="1632" y="1920"/>
                    </a:lnTo>
                    <a:lnTo>
                      <a:pt x="1440" y="1920"/>
                    </a:lnTo>
                    <a:lnTo>
                      <a:pt x="480" y="1824"/>
                    </a:lnTo>
                    <a:lnTo>
                      <a:pt x="192" y="1872"/>
                    </a:lnTo>
                    <a:lnTo>
                      <a:pt x="96" y="1680"/>
                    </a:lnTo>
                    <a:lnTo>
                      <a:pt x="288" y="1440"/>
                    </a:lnTo>
                    <a:lnTo>
                      <a:pt x="336" y="1104"/>
                    </a:lnTo>
                    <a:lnTo>
                      <a:pt x="144" y="864"/>
                    </a:lnTo>
                    <a:lnTo>
                      <a:pt x="240" y="624"/>
                    </a:lnTo>
                    <a:lnTo>
                      <a:pt x="48" y="528"/>
                    </a:lnTo>
                    <a:lnTo>
                      <a:pt x="0" y="0"/>
                    </a:lnTo>
                    <a:close/>
                  </a:path>
                </a:pathLst>
              </a:custGeom>
              <a:noFill/>
              <a:ln w="9525" cap="flat" cmpd="sng">
                <a:solidFill>
                  <a:schemeClr val="bg2"/>
                </a:solidFill>
                <a:prstDash val="solid"/>
                <a:round/>
                <a:headEnd type="none" w="med" len="med"/>
                <a:tailEnd type="none" w="med" len="med"/>
              </a:ln>
              <a:effectLst/>
            </p:spPr>
            <p:txBody>
              <a:bodyPr/>
              <a:lstStyle/>
              <a:p>
                <a:pPr>
                  <a:defRPr/>
                </a:pPr>
                <a:endParaRPr lang="en-US" dirty="0"/>
              </a:p>
            </p:txBody>
          </p:sp>
        </p:grpSp>
        <p:grpSp>
          <p:nvGrpSpPr>
            <p:cNvPr id="1033" name="Group 17"/>
            <p:cNvGrpSpPr>
              <a:grpSpLocks/>
            </p:cNvGrpSpPr>
            <p:nvPr userDrawn="1"/>
          </p:nvGrpSpPr>
          <p:grpSpPr bwMode="auto">
            <a:xfrm>
              <a:off x="0" y="2291"/>
              <a:ext cx="1385" cy="1702"/>
              <a:chOff x="0" y="2291"/>
              <a:chExt cx="1385" cy="1702"/>
            </a:xfrm>
          </p:grpSpPr>
          <p:sp>
            <p:nvSpPr>
              <p:cNvPr id="24594" name="Rectangle 18"/>
              <p:cNvSpPr>
                <a:spLocks noChangeArrowheads="1"/>
              </p:cNvSpPr>
              <p:nvPr userDrawn="1"/>
            </p:nvSpPr>
            <p:spPr bwMode="ltGray">
              <a:xfrm rot="6798887">
                <a:off x="63" y="3882"/>
                <a:ext cx="75" cy="12"/>
              </a:xfrm>
              <a:prstGeom prst="rect">
                <a:avLst/>
              </a:prstGeom>
              <a:solidFill>
                <a:schemeClr val="bg2"/>
              </a:solidFill>
              <a:ln w="9525">
                <a:noFill/>
                <a:miter lim="800000"/>
                <a:headEnd/>
                <a:tailEnd/>
              </a:ln>
              <a:effectLst/>
            </p:spPr>
            <p:txBody>
              <a:bodyPr wrap="none" anchor="ctr"/>
              <a:lstStyle/>
              <a:p>
                <a:pPr>
                  <a:defRPr/>
                </a:pPr>
                <a:endParaRPr lang="en-US" dirty="0"/>
              </a:p>
            </p:txBody>
          </p:sp>
          <p:sp>
            <p:nvSpPr>
              <p:cNvPr id="24595" name="Rectangle 19"/>
              <p:cNvSpPr>
                <a:spLocks noChangeArrowheads="1"/>
              </p:cNvSpPr>
              <p:nvPr userDrawn="1"/>
            </p:nvSpPr>
            <p:spPr bwMode="ltGray">
              <a:xfrm rot="6798887">
                <a:off x="33" y="3880"/>
                <a:ext cx="75" cy="12"/>
              </a:xfrm>
              <a:prstGeom prst="rect">
                <a:avLst/>
              </a:prstGeom>
              <a:solidFill>
                <a:schemeClr val="bg2"/>
              </a:solidFill>
              <a:ln w="9525">
                <a:noFill/>
                <a:miter lim="800000"/>
                <a:headEnd/>
                <a:tailEnd/>
              </a:ln>
              <a:effectLst/>
            </p:spPr>
            <p:txBody>
              <a:bodyPr wrap="none" anchor="ctr"/>
              <a:lstStyle/>
              <a:p>
                <a:pPr>
                  <a:defRPr/>
                </a:pPr>
                <a:endParaRPr lang="en-US" dirty="0"/>
              </a:p>
            </p:txBody>
          </p:sp>
          <p:sp>
            <p:nvSpPr>
              <p:cNvPr id="24596" name="Rectangle 20"/>
              <p:cNvSpPr>
                <a:spLocks noChangeArrowheads="1"/>
              </p:cNvSpPr>
              <p:nvPr userDrawn="1"/>
            </p:nvSpPr>
            <p:spPr bwMode="ltGray">
              <a:xfrm rot="6798887">
                <a:off x="7" y="3874"/>
                <a:ext cx="75" cy="12"/>
              </a:xfrm>
              <a:prstGeom prst="rect">
                <a:avLst/>
              </a:prstGeom>
              <a:solidFill>
                <a:schemeClr val="bg2"/>
              </a:solidFill>
              <a:ln w="9525">
                <a:noFill/>
                <a:miter lim="800000"/>
                <a:headEnd/>
                <a:tailEnd/>
              </a:ln>
              <a:effectLst/>
            </p:spPr>
            <p:txBody>
              <a:bodyPr wrap="none" anchor="ctr"/>
              <a:lstStyle/>
              <a:p>
                <a:pPr>
                  <a:defRPr/>
                </a:pPr>
                <a:endParaRPr lang="en-US" dirty="0"/>
              </a:p>
            </p:txBody>
          </p:sp>
          <p:sp>
            <p:nvSpPr>
              <p:cNvPr id="24597" name="Rectangle 21"/>
              <p:cNvSpPr>
                <a:spLocks noChangeArrowheads="1"/>
              </p:cNvSpPr>
              <p:nvPr userDrawn="1"/>
            </p:nvSpPr>
            <p:spPr bwMode="ltGray">
              <a:xfrm rot="5999912">
                <a:off x="209" y="3884"/>
                <a:ext cx="69" cy="12"/>
              </a:xfrm>
              <a:prstGeom prst="rect">
                <a:avLst/>
              </a:prstGeom>
              <a:solidFill>
                <a:schemeClr val="bg2"/>
              </a:solidFill>
              <a:ln w="9525">
                <a:noFill/>
                <a:miter lim="800000"/>
                <a:headEnd/>
                <a:tailEnd/>
              </a:ln>
              <a:effectLst/>
            </p:spPr>
            <p:txBody>
              <a:bodyPr wrap="none" anchor="ctr"/>
              <a:lstStyle/>
              <a:p>
                <a:pPr>
                  <a:defRPr/>
                </a:pPr>
                <a:endParaRPr lang="en-US" dirty="0"/>
              </a:p>
            </p:txBody>
          </p:sp>
          <p:sp>
            <p:nvSpPr>
              <p:cNvPr id="24598" name="Rectangle 22"/>
              <p:cNvSpPr>
                <a:spLocks noChangeArrowheads="1"/>
              </p:cNvSpPr>
              <p:nvPr userDrawn="1"/>
            </p:nvSpPr>
            <p:spPr bwMode="ltGray">
              <a:xfrm rot="5999912">
                <a:off x="183" y="3888"/>
                <a:ext cx="69" cy="12"/>
              </a:xfrm>
              <a:prstGeom prst="rect">
                <a:avLst/>
              </a:prstGeom>
              <a:solidFill>
                <a:schemeClr val="bg2"/>
              </a:solidFill>
              <a:ln w="9525">
                <a:noFill/>
                <a:miter lim="800000"/>
                <a:headEnd/>
                <a:tailEnd/>
              </a:ln>
              <a:effectLst/>
            </p:spPr>
            <p:txBody>
              <a:bodyPr wrap="none" anchor="ctr"/>
              <a:lstStyle/>
              <a:p>
                <a:pPr>
                  <a:defRPr/>
                </a:pPr>
                <a:endParaRPr lang="en-US" dirty="0"/>
              </a:p>
            </p:txBody>
          </p:sp>
          <p:sp>
            <p:nvSpPr>
              <p:cNvPr id="24599" name="Rectangle 23"/>
              <p:cNvSpPr>
                <a:spLocks noChangeArrowheads="1"/>
              </p:cNvSpPr>
              <p:nvPr userDrawn="1"/>
            </p:nvSpPr>
            <p:spPr bwMode="ltGray">
              <a:xfrm rot="6250138">
                <a:off x="153" y="3888"/>
                <a:ext cx="69" cy="12"/>
              </a:xfrm>
              <a:prstGeom prst="rect">
                <a:avLst/>
              </a:prstGeom>
              <a:solidFill>
                <a:schemeClr val="bg2"/>
              </a:solidFill>
              <a:ln w="9525">
                <a:noFill/>
                <a:miter lim="800000"/>
                <a:headEnd/>
                <a:tailEnd/>
              </a:ln>
              <a:effectLst/>
            </p:spPr>
            <p:txBody>
              <a:bodyPr wrap="none" anchor="ctr"/>
              <a:lstStyle/>
              <a:p>
                <a:pPr>
                  <a:defRPr/>
                </a:pPr>
                <a:endParaRPr lang="en-US" dirty="0"/>
              </a:p>
            </p:txBody>
          </p:sp>
          <p:sp>
            <p:nvSpPr>
              <p:cNvPr id="24600" name="Rectangle 24"/>
              <p:cNvSpPr>
                <a:spLocks noChangeArrowheads="1"/>
              </p:cNvSpPr>
              <p:nvPr userDrawn="1"/>
            </p:nvSpPr>
            <p:spPr bwMode="ltGray">
              <a:xfrm rot="6238076">
                <a:off x="123" y="3886"/>
                <a:ext cx="69" cy="12"/>
              </a:xfrm>
              <a:prstGeom prst="rect">
                <a:avLst/>
              </a:prstGeom>
              <a:solidFill>
                <a:schemeClr val="bg2"/>
              </a:solidFill>
              <a:ln w="9525">
                <a:noFill/>
                <a:miter lim="800000"/>
                <a:headEnd/>
                <a:tailEnd/>
              </a:ln>
              <a:effectLst/>
            </p:spPr>
            <p:txBody>
              <a:bodyPr wrap="none" anchor="ctr"/>
              <a:lstStyle/>
              <a:p>
                <a:pPr>
                  <a:defRPr/>
                </a:pPr>
                <a:endParaRPr lang="en-US" dirty="0"/>
              </a:p>
            </p:txBody>
          </p:sp>
          <p:sp>
            <p:nvSpPr>
              <p:cNvPr id="24601" name="Rectangle 25"/>
              <p:cNvSpPr>
                <a:spLocks noChangeArrowheads="1"/>
              </p:cNvSpPr>
              <p:nvPr userDrawn="1"/>
            </p:nvSpPr>
            <p:spPr bwMode="ltGray">
              <a:xfrm rot="5380717">
                <a:off x="363" y="3868"/>
                <a:ext cx="69" cy="12"/>
              </a:xfrm>
              <a:prstGeom prst="rect">
                <a:avLst/>
              </a:prstGeom>
              <a:solidFill>
                <a:schemeClr val="bg2"/>
              </a:solidFill>
              <a:ln w="9525">
                <a:noFill/>
                <a:miter lim="800000"/>
                <a:headEnd/>
                <a:tailEnd/>
              </a:ln>
              <a:effectLst/>
            </p:spPr>
            <p:txBody>
              <a:bodyPr wrap="none" anchor="ctr"/>
              <a:lstStyle/>
              <a:p>
                <a:pPr>
                  <a:defRPr/>
                </a:pPr>
                <a:endParaRPr lang="en-US" dirty="0"/>
              </a:p>
            </p:txBody>
          </p:sp>
          <p:sp>
            <p:nvSpPr>
              <p:cNvPr id="24602" name="Rectangle 26"/>
              <p:cNvSpPr>
                <a:spLocks noChangeArrowheads="1"/>
              </p:cNvSpPr>
              <p:nvPr userDrawn="1"/>
            </p:nvSpPr>
            <p:spPr bwMode="ltGray">
              <a:xfrm rot="5380717">
                <a:off x="333" y="3872"/>
                <a:ext cx="69" cy="12"/>
              </a:xfrm>
              <a:prstGeom prst="rect">
                <a:avLst/>
              </a:prstGeom>
              <a:solidFill>
                <a:schemeClr val="bg2"/>
              </a:solidFill>
              <a:ln w="9525">
                <a:noFill/>
                <a:miter lim="800000"/>
                <a:headEnd/>
                <a:tailEnd/>
              </a:ln>
              <a:effectLst/>
            </p:spPr>
            <p:txBody>
              <a:bodyPr wrap="none" anchor="ctr"/>
              <a:lstStyle/>
              <a:p>
                <a:pPr>
                  <a:defRPr/>
                </a:pPr>
                <a:endParaRPr lang="en-US" dirty="0"/>
              </a:p>
            </p:txBody>
          </p:sp>
          <p:sp>
            <p:nvSpPr>
              <p:cNvPr id="24603" name="Rectangle 27"/>
              <p:cNvSpPr>
                <a:spLocks noChangeArrowheads="1"/>
              </p:cNvSpPr>
              <p:nvPr userDrawn="1"/>
            </p:nvSpPr>
            <p:spPr bwMode="ltGray">
              <a:xfrm rot="5583200">
                <a:off x="303" y="3876"/>
                <a:ext cx="69" cy="12"/>
              </a:xfrm>
              <a:prstGeom prst="rect">
                <a:avLst/>
              </a:prstGeom>
              <a:solidFill>
                <a:schemeClr val="bg2"/>
              </a:solidFill>
              <a:ln w="9525">
                <a:noFill/>
                <a:miter lim="800000"/>
                <a:headEnd/>
                <a:tailEnd/>
              </a:ln>
              <a:effectLst/>
            </p:spPr>
            <p:txBody>
              <a:bodyPr wrap="none" anchor="ctr"/>
              <a:lstStyle/>
              <a:p>
                <a:pPr>
                  <a:defRPr/>
                </a:pPr>
                <a:endParaRPr lang="en-US" dirty="0"/>
              </a:p>
            </p:txBody>
          </p:sp>
          <p:sp>
            <p:nvSpPr>
              <p:cNvPr id="24604" name="Rectangle 28"/>
              <p:cNvSpPr>
                <a:spLocks noChangeArrowheads="1"/>
              </p:cNvSpPr>
              <p:nvPr userDrawn="1"/>
            </p:nvSpPr>
            <p:spPr bwMode="ltGray">
              <a:xfrm rot="5737625">
                <a:off x="271" y="3882"/>
                <a:ext cx="69" cy="12"/>
              </a:xfrm>
              <a:prstGeom prst="rect">
                <a:avLst/>
              </a:prstGeom>
              <a:solidFill>
                <a:schemeClr val="bg2"/>
              </a:solidFill>
              <a:ln w="9525">
                <a:noFill/>
                <a:miter lim="800000"/>
                <a:headEnd/>
                <a:tailEnd/>
              </a:ln>
              <a:effectLst/>
            </p:spPr>
            <p:txBody>
              <a:bodyPr wrap="none" anchor="ctr"/>
              <a:lstStyle/>
              <a:p>
                <a:pPr>
                  <a:defRPr/>
                </a:pPr>
                <a:endParaRPr lang="en-US" dirty="0"/>
              </a:p>
            </p:txBody>
          </p:sp>
          <p:sp>
            <p:nvSpPr>
              <p:cNvPr id="24605" name="Rectangle 29"/>
              <p:cNvSpPr>
                <a:spLocks noChangeArrowheads="1"/>
              </p:cNvSpPr>
              <p:nvPr userDrawn="1"/>
            </p:nvSpPr>
            <p:spPr bwMode="ltGray">
              <a:xfrm rot="4715477">
                <a:off x="517" y="3828"/>
                <a:ext cx="63" cy="12"/>
              </a:xfrm>
              <a:prstGeom prst="rect">
                <a:avLst/>
              </a:prstGeom>
              <a:solidFill>
                <a:schemeClr val="bg2"/>
              </a:solidFill>
              <a:ln w="9525">
                <a:noFill/>
                <a:miter lim="800000"/>
                <a:headEnd/>
                <a:tailEnd/>
              </a:ln>
              <a:effectLst/>
            </p:spPr>
            <p:txBody>
              <a:bodyPr wrap="none" anchor="ctr"/>
              <a:lstStyle/>
              <a:p>
                <a:pPr>
                  <a:defRPr/>
                </a:pPr>
                <a:endParaRPr lang="en-US" dirty="0"/>
              </a:p>
            </p:txBody>
          </p:sp>
          <p:sp>
            <p:nvSpPr>
              <p:cNvPr id="24606" name="Rectangle 30"/>
              <p:cNvSpPr>
                <a:spLocks noChangeArrowheads="1"/>
              </p:cNvSpPr>
              <p:nvPr userDrawn="1"/>
            </p:nvSpPr>
            <p:spPr bwMode="ltGray">
              <a:xfrm rot="4924949">
                <a:off x="486" y="3834"/>
                <a:ext cx="63" cy="12"/>
              </a:xfrm>
              <a:prstGeom prst="rect">
                <a:avLst/>
              </a:prstGeom>
              <a:solidFill>
                <a:schemeClr val="bg2"/>
              </a:solidFill>
              <a:ln w="9525">
                <a:noFill/>
                <a:miter lim="800000"/>
                <a:headEnd/>
                <a:tailEnd/>
              </a:ln>
              <a:effectLst/>
            </p:spPr>
            <p:txBody>
              <a:bodyPr wrap="none" anchor="ctr"/>
              <a:lstStyle/>
              <a:p>
                <a:pPr>
                  <a:defRPr/>
                </a:pPr>
                <a:endParaRPr lang="en-US" dirty="0"/>
              </a:p>
            </p:txBody>
          </p:sp>
          <p:sp>
            <p:nvSpPr>
              <p:cNvPr id="24607" name="Rectangle 31"/>
              <p:cNvSpPr>
                <a:spLocks noChangeArrowheads="1"/>
              </p:cNvSpPr>
              <p:nvPr userDrawn="1"/>
            </p:nvSpPr>
            <p:spPr bwMode="ltGray">
              <a:xfrm rot="4924949">
                <a:off x="456" y="3848"/>
                <a:ext cx="63" cy="12"/>
              </a:xfrm>
              <a:prstGeom prst="rect">
                <a:avLst/>
              </a:prstGeom>
              <a:solidFill>
                <a:schemeClr val="bg2"/>
              </a:solidFill>
              <a:ln w="9525">
                <a:noFill/>
                <a:miter lim="800000"/>
                <a:headEnd/>
                <a:tailEnd/>
              </a:ln>
              <a:effectLst/>
            </p:spPr>
            <p:txBody>
              <a:bodyPr wrap="none" anchor="ctr"/>
              <a:lstStyle/>
              <a:p>
                <a:pPr>
                  <a:defRPr/>
                </a:pPr>
                <a:endParaRPr lang="en-US" dirty="0"/>
              </a:p>
            </p:txBody>
          </p:sp>
          <p:sp>
            <p:nvSpPr>
              <p:cNvPr id="24608" name="Rectangle 32"/>
              <p:cNvSpPr>
                <a:spLocks noChangeArrowheads="1"/>
              </p:cNvSpPr>
              <p:nvPr userDrawn="1"/>
            </p:nvSpPr>
            <p:spPr bwMode="ltGray">
              <a:xfrm rot="5041352">
                <a:off x="427" y="3850"/>
                <a:ext cx="63" cy="12"/>
              </a:xfrm>
              <a:prstGeom prst="rect">
                <a:avLst/>
              </a:prstGeom>
              <a:solidFill>
                <a:schemeClr val="bg2"/>
              </a:solidFill>
              <a:ln w="9525">
                <a:noFill/>
                <a:miter lim="800000"/>
                <a:headEnd/>
                <a:tailEnd/>
              </a:ln>
              <a:effectLst/>
            </p:spPr>
            <p:txBody>
              <a:bodyPr wrap="none" anchor="ctr"/>
              <a:lstStyle/>
              <a:p>
                <a:pPr>
                  <a:defRPr/>
                </a:pPr>
                <a:endParaRPr lang="en-US" dirty="0"/>
              </a:p>
            </p:txBody>
          </p:sp>
          <p:sp>
            <p:nvSpPr>
              <p:cNvPr id="24609" name="Rectangle 33"/>
              <p:cNvSpPr>
                <a:spLocks noChangeArrowheads="1"/>
              </p:cNvSpPr>
              <p:nvPr userDrawn="1"/>
            </p:nvSpPr>
            <p:spPr bwMode="ltGray">
              <a:xfrm rot="3816889">
                <a:off x="664" y="3762"/>
                <a:ext cx="63" cy="12"/>
              </a:xfrm>
              <a:prstGeom prst="rect">
                <a:avLst/>
              </a:prstGeom>
              <a:solidFill>
                <a:schemeClr val="bg2"/>
              </a:solidFill>
              <a:ln w="9525">
                <a:noFill/>
                <a:miter lim="800000"/>
                <a:headEnd/>
                <a:tailEnd/>
              </a:ln>
              <a:effectLst/>
            </p:spPr>
            <p:txBody>
              <a:bodyPr wrap="none" anchor="ctr"/>
              <a:lstStyle/>
              <a:p>
                <a:pPr>
                  <a:defRPr/>
                </a:pPr>
                <a:endParaRPr lang="en-US" dirty="0"/>
              </a:p>
            </p:txBody>
          </p:sp>
          <p:sp>
            <p:nvSpPr>
              <p:cNvPr id="24610" name="Rectangle 34"/>
              <p:cNvSpPr>
                <a:spLocks noChangeArrowheads="1"/>
              </p:cNvSpPr>
              <p:nvPr userDrawn="1"/>
            </p:nvSpPr>
            <p:spPr bwMode="ltGray">
              <a:xfrm rot="3816889">
                <a:off x="634" y="3780"/>
                <a:ext cx="63" cy="12"/>
              </a:xfrm>
              <a:prstGeom prst="rect">
                <a:avLst/>
              </a:prstGeom>
              <a:solidFill>
                <a:schemeClr val="bg2"/>
              </a:solidFill>
              <a:ln w="9525">
                <a:noFill/>
                <a:miter lim="800000"/>
                <a:headEnd/>
                <a:tailEnd/>
              </a:ln>
              <a:effectLst/>
            </p:spPr>
            <p:txBody>
              <a:bodyPr wrap="none" anchor="ctr"/>
              <a:lstStyle/>
              <a:p>
                <a:pPr>
                  <a:defRPr/>
                </a:pPr>
                <a:endParaRPr lang="en-US" dirty="0"/>
              </a:p>
            </p:txBody>
          </p:sp>
          <p:sp>
            <p:nvSpPr>
              <p:cNvPr id="24611" name="Rectangle 35"/>
              <p:cNvSpPr>
                <a:spLocks noChangeArrowheads="1"/>
              </p:cNvSpPr>
              <p:nvPr userDrawn="1"/>
            </p:nvSpPr>
            <p:spPr bwMode="ltGray">
              <a:xfrm rot="4104184">
                <a:off x="606" y="3790"/>
                <a:ext cx="63" cy="12"/>
              </a:xfrm>
              <a:prstGeom prst="rect">
                <a:avLst/>
              </a:prstGeom>
              <a:solidFill>
                <a:schemeClr val="bg2"/>
              </a:solidFill>
              <a:ln w="9525">
                <a:noFill/>
                <a:miter lim="800000"/>
                <a:headEnd/>
                <a:tailEnd/>
              </a:ln>
              <a:effectLst/>
            </p:spPr>
            <p:txBody>
              <a:bodyPr wrap="none" anchor="ctr"/>
              <a:lstStyle/>
              <a:p>
                <a:pPr>
                  <a:defRPr/>
                </a:pPr>
                <a:endParaRPr lang="en-US" dirty="0"/>
              </a:p>
            </p:txBody>
          </p:sp>
          <p:sp>
            <p:nvSpPr>
              <p:cNvPr id="24612" name="Rectangle 36"/>
              <p:cNvSpPr>
                <a:spLocks noChangeArrowheads="1"/>
              </p:cNvSpPr>
              <p:nvPr userDrawn="1"/>
            </p:nvSpPr>
            <p:spPr bwMode="ltGray">
              <a:xfrm rot="4325343">
                <a:off x="575" y="3804"/>
                <a:ext cx="63" cy="12"/>
              </a:xfrm>
              <a:prstGeom prst="rect">
                <a:avLst/>
              </a:prstGeom>
              <a:solidFill>
                <a:schemeClr val="bg2"/>
              </a:solidFill>
              <a:ln w="9525">
                <a:noFill/>
                <a:miter lim="800000"/>
                <a:headEnd/>
                <a:tailEnd/>
              </a:ln>
              <a:effectLst/>
            </p:spPr>
            <p:txBody>
              <a:bodyPr wrap="none" anchor="ctr"/>
              <a:lstStyle/>
              <a:p>
                <a:pPr>
                  <a:defRPr/>
                </a:pPr>
                <a:endParaRPr lang="en-US" dirty="0"/>
              </a:p>
            </p:txBody>
          </p:sp>
          <p:sp>
            <p:nvSpPr>
              <p:cNvPr id="24613" name="Rectangle 37"/>
              <p:cNvSpPr>
                <a:spLocks noChangeArrowheads="1"/>
              </p:cNvSpPr>
              <p:nvPr userDrawn="1"/>
            </p:nvSpPr>
            <p:spPr bwMode="ltGray">
              <a:xfrm rot="3368036">
                <a:off x="800" y="3682"/>
                <a:ext cx="63" cy="12"/>
              </a:xfrm>
              <a:prstGeom prst="rect">
                <a:avLst/>
              </a:prstGeom>
              <a:solidFill>
                <a:schemeClr val="bg2"/>
              </a:solidFill>
              <a:ln w="9525">
                <a:noFill/>
                <a:miter lim="800000"/>
                <a:headEnd/>
                <a:tailEnd/>
              </a:ln>
              <a:effectLst/>
            </p:spPr>
            <p:txBody>
              <a:bodyPr wrap="none" anchor="ctr"/>
              <a:lstStyle/>
              <a:p>
                <a:pPr>
                  <a:defRPr/>
                </a:pPr>
                <a:endParaRPr lang="en-US" dirty="0"/>
              </a:p>
            </p:txBody>
          </p:sp>
          <p:sp>
            <p:nvSpPr>
              <p:cNvPr id="24614" name="Rectangle 38"/>
              <p:cNvSpPr>
                <a:spLocks noChangeArrowheads="1"/>
              </p:cNvSpPr>
              <p:nvPr userDrawn="1"/>
            </p:nvSpPr>
            <p:spPr bwMode="ltGray">
              <a:xfrm rot="3368036">
                <a:off x="772" y="3698"/>
                <a:ext cx="63" cy="12"/>
              </a:xfrm>
              <a:prstGeom prst="rect">
                <a:avLst/>
              </a:prstGeom>
              <a:solidFill>
                <a:schemeClr val="bg2"/>
              </a:solidFill>
              <a:ln w="9525">
                <a:noFill/>
                <a:miter lim="800000"/>
                <a:headEnd/>
                <a:tailEnd/>
              </a:ln>
              <a:effectLst/>
            </p:spPr>
            <p:txBody>
              <a:bodyPr wrap="none" anchor="ctr"/>
              <a:lstStyle/>
              <a:p>
                <a:pPr>
                  <a:defRPr/>
                </a:pPr>
                <a:endParaRPr lang="en-US" dirty="0"/>
              </a:p>
            </p:txBody>
          </p:sp>
          <p:sp>
            <p:nvSpPr>
              <p:cNvPr id="24615" name="Rectangle 39"/>
              <p:cNvSpPr>
                <a:spLocks noChangeArrowheads="1"/>
              </p:cNvSpPr>
              <p:nvPr userDrawn="1"/>
            </p:nvSpPr>
            <p:spPr bwMode="ltGray">
              <a:xfrm rot="3368036">
                <a:off x="746" y="3716"/>
                <a:ext cx="63" cy="12"/>
              </a:xfrm>
              <a:prstGeom prst="rect">
                <a:avLst/>
              </a:prstGeom>
              <a:solidFill>
                <a:schemeClr val="bg2"/>
              </a:solidFill>
              <a:ln w="9525">
                <a:noFill/>
                <a:miter lim="800000"/>
                <a:headEnd/>
                <a:tailEnd/>
              </a:ln>
              <a:effectLst/>
            </p:spPr>
            <p:txBody>
              <a:bodyPr wrap="none" anchor="ctr"/>
              <a:lstStyle/>
              <a:p>
                <a:pPr>
                  <a:defRPr/>
                </a:pPr>
                <a:endParaRPr lang="en-US" dirty="0"/>
              </a:p>
            </p:txBody>
          </p:sp>
          <p:sp>
            <p:nvSpPr>
              <p:cNvPr id="24616" name="Rectangle 40"/>
              <p:cNvSpPr>
                <a:spLocks noChangeArrowheads="1"/>
              </p:cNvSpPr>
              <p:nvPr userDrawn="1"/>
            </p:nvSpPr>
            <p:spPr bwMode="ltGray">
              <a:xfrm rot="3816889">
                <a:off x="717" y="3734"/>
                <a:ext cx="63" cy="12"/>
              </a:xfrm>
              <a:prstGeom prst="rect">
                <a:avLst/>
              </a:prstGeom>
              <a:solidFill>
                <a:schemeClr val="bg2"/>
              </a:solidFill>
              <a:ln w="9525">
                <a:noFill/>
                <a:miter lim="800000"/>
                <a:headEnd/>
                <a:tailEnd/>
              </a:ln>
              <a:effectLst/>
            </p:spPr>
            <p:txBody>
              <a:bodyPr wrap="none" anchor="ctr"/>
              <a:lstStyle/>
              <a:p>
                <a:pPr>
                  <a:defRPr/>
                </a:pPr>
                <a:endParaRPr lang="en-US" dirty="0"/>
              </a:p>
            </p:txBody>
          </p:sp>
          <p:sp>
            <p:nvSpPr>
              <p:cNvPr id="24617" name="Rectangle 41"/>
              <p:cNvSpPr>
                <a:spLocks noChangeArrowheads="1"/>
              </p:cNvSpPr>
              <p:nvPr userDrawn="1"/>
            </p:nvSpPr>
            <p:spPr bwMode="ltGray">
              <a:xfrm rot="2302266">
                <a:off x="923" y="3587"/>
                <a:ext cx="69" cy="12"/>
              </a:xfrm>
              <a:prstGeom prst="rect">
                <a:avLst/>
              </a:prstGeom>
              <a:solidFill>
                <a:schemeClr val="bg2"/>
              </a:solidFill>
              <a:ln w="9525">
                <a:noFill/>
                <a:miter lim="800000"/>
                <a:headEnd/>
                <a:tailEnd/>
              </a:ln>
              <a:effectLst/>
            </p:spPr>
            <p:txBody>
              <a:bodyPr wrap="none" anchor="ctr"/>
              <a:lstStyle/>
              <a:p>
                <a:pPr>
                  <a:defRPr/>
                </a:pPr>
                <a:endParaRPr lang="en-US" dirty="0"/>
              </a:p>
            </p:txBody>
          </p:sp>
          <p:sp>
            <p:nvSpPr>
              <p:cNvPr id="24618" name="Rectangle 42"/>
              <p:cNvSpPr>
                <a:spLocks noChangeArrowheads="1"/>
              </p:cNvSpPr>
              <p:nvPr userDrawn="1"/>
            </p:nvSpPr>
            <p:spPr bwMode="ltGray">
              <a:xfrm rot="2302266">
                <a:off x="899" y="3606"/>
                <a:ext cx="69" cy="12"/>
              </a:xfrm>
              <a:prstGeom prst="rect">
                <a:avLst/>
              </a:prstGeom>
              <a:solidFill>
                <a:schemeClr val="bg2"/>
              </a:solidFill>
              <a:ln w="9525">
                <a:noFill/>
                <a:miter lim="800000"/>
                <a:headEnd/>
                <a:tailEnd/>
              </a:ln>
              <a:effectLst/>
            </p:spPr>
            <p:txBody>
              <a:bodyPr wrap="none" anchor="ctr"/>
              <a:lstStyle/>
              <a:p>
                <a:pPr>
                  <a:defRPr/>
                </a:pPr>
                <a:endParaRPr lang="en-US" dirty="0"/>
              </a:p>
            </p:txBody>
          </p:sp>
          <p:sp>
            <p:nvSpPr>
              <p:cNvPr id="24619" name="Rectangle 43"/>
              <p:cNvSpPr>
                <a:spLocks noChangeArrowheads="1"/>
              </p:cNvSpPr>
              <p:nvPr userDrawn="1"/>
            </p:nvSpPr>
            <p:spPr bwMode="ltGray">
              <a:xfrm rot="2707562">
                <a:off x="876" y="3626"/>
                <a:ext cx="69" cy="12"/>
              </a:xfrm>
              <a:prstGeom prst="rect">
                <a:avLst/>
              </a:prstGeom>
              <a:solidFill>
                <a:schemeClr val="bg2"/>
              </a:solidFill>
              <a:ln w="9525">
                <a:noFill/>
                <a:miter lim="800000"/>
                <a:headEnd/>
                <a:tailEnd/>
              </a:ln>
              <a:effectLst/>
            </p:spPr>
            <p:txBody>
              <a:bodyPr wrap="none" anchor="ctr"/>
              <a:lstStyle/>
              <a:p>
                <a:pPr>
                  <a:defRPr/>
                </a:pPr>
                <a:endParaRPr lang="en-US" dirty="0"/>
              </a:p>
            </p:txBody>
          </p:sp>
          <p:sp>
            <p:nvSpPr>
              <p:cNvPr id="24620" name="Rectangle 44"/>
              <p:cNvSpPr>
                <a:spLocks noChangeArrowheads="1"/>
              </p:cNvSpPr>
              <p:nvPr userDrawn="1"/>
            </p:nvSpPr>
            <p:spPr bwMode="ltGray">
              <a:xfrm rot="2707562">
                <a:off x="850" y="3644"/>
                <a:ext cx="63" cy="12"/>
              </a:xfrm>
              <a:prstGeom prst="rect">
                <a:avLst/>
              </a:prstGeom>
              <a:solidFill>
                <a:schemeClr val="bg2"/>
              </a:solidFill>
              <a:ln w="9525">
                <a:noFill/>
                <a:miter lim="800000"/>
                <a:headEnd/>
                <a:tailEnd/>
              </a:ln>
              <a:effectLst/>
            </p:spPr>
            <p:txBody>
              <a:bodyPr wrap="none" anchor="ctr"/>
              <a:lstStyle/>
              <a:p>
                <a:pPr>
                  <a:defRPr/>
                </a:pPr>
                <a:endParaRPr lang="en-US" dirty="0"/>
              </a:p>
            </p:txBody>
          </p:sp>
          <p:sp>
            <p:nvSpPr>
              <p:cNvPr id="24621" name="Rectangle 45"/>
              <p:cNvSpPr>
                <a:spLocks noChangeArrowheads="1"/>
              </p:cNvSpPr>
              <p:nvPr userDrawn="1"/>
            </p:nvSpPr>
            <p:spPr bwMode="ltGray">
              <a:xfrm rot="1525830">
                <a:off x="1027" y="3473"/>
                <a:ext cx="69" cy="12"/>
              </a:xfrm>
              <a:prstGeom prst="rect">
                <a:avLst/>
              </a:prstGeom>
              <a:solidFill>
                <a:schemeClr val="bg2"/>
              </a:solidFill>
              <a:ln w="9525">
                <a:noFill/>
                <a:miter lim="800000"/>
                <a:headEnd/>
                <a:tailEnd/>
              </a:ln>
              <a:effectLst/>
            </p:spPr>
            <p:txBody>
              <a:bodyPr wrap="none" anchor="ctr"/>
              <a:lstStyle/>
              <a:p>
                <a:pPr>
                  <a:defRPr/>
                </a:pPr>
                <a:endParaRPr lang="en-US" dirty="0"/>
              </a:p>
            </p:txBody>
          </p:sp>
          <p:sp>
            <p:nvSpPr>
              <p:cNvPr id="24622" name="Rectangle 46"/>
              <p:cNvSpPr>
                <a:spLocks noChangeArrowheads="1"/>
              </p:cNvSpPr>
              <p:nvPr userDrawn="1"/>
            </p:nvSpPr>
            <p:spPr bwMode="ltGray">
              <a:xfrm rot="1525830">
                <a:off x="1009" y="3497"/>
                <a:ext cx="69" cy="12"/>
              </a:xfrm>
              <a:prstGeom prst="rect">
                <a:avLst/>
              </a:prstGeom>
              <a:solidFill>
                <a:schemeClr val="bg2"/>
              </a:solidFill>
              <a:ln w="9525">
                <a:noFill/>
                <a:miter lim="800000"/>
                <a:headEnd/>
                <a:tailEnd/>
              </a:ln>
              <a:effectLst/>
            </p:spPr>
            <p:txBody>
              <a:bodyPr wrap="none" anchor="ctr"/>
              <a:lstStyle/>
              <a:p>
                <a:pPr>
                  <a:defRPr/>
                </a:pPr>
                <a:endParaRPr lang="en-US" dirty="0"/>
              </a:p>
            </p:txBody>
          </p:sp>
          <p:sp>
            <p:nvSpPr>
              <p:cNvPr id="24623" name="Rectangle 47"/>
              <p:cNvSpPr>
                <a:spLocks noChangeArrowheads="1"/>
              </p:cNvSpPr>
              <p:nvPr userDrawn="1"/>
            </p:nvSpPr>
            <p:spPr bwMode="ltGray">
              <a:xfrm rot="1788117">
                <a:off x="990" y="3519"/>
                <a:ext cx="69" cy="12"/>
              </a:xfrm>
              <a:prstGeom prst="rect">
                <a:avLst/>
              </a:prstGeom>
              <a:solidFill>
                <a:schemeClr val="bg2"/>
              </a:solidFill>
              <a:ln w="9525">
                <a:noFill/>
                <a:miter lim="800000"/>
                <a:headEnd/>
                <a:tailEnd/>
              </a:ln>
              <a:effectLst/>
            </p:spPr>
            <p:txBody>
              <a:bodyPr wrap="none" anchor="ctr"/>
              <a:lstStyle/>
              <a:p>
                <a:pPr>
                  <a:defRPr/>
                </a:pPr>
                <a:endParaRPr lang="en-US" dirty="0"/>
              </a:p>
            </p:txBody>
          </p:sp>
          <p:sp>
            <p:nvSpPr>
              <p:cNvPr id="24624" name="Rectangle 48"/>
              <p:cNvSpPr>
                <a:spLocks noChangeArrowheads="1"/>
              </p:cNvSpPr>
              <p:nvPr userDrawn="1"/>
            </p:nvSpPr>
            <p:spPr bwMode="ltGray">
              <a:xfrm rot="1788117">
                <a:off x="969" y="3544"/>
                <a:ext cx="69" cy="12"/>
              </a:xfrm>
              <a:prstGeom prst="rect">
                <a:avLst/>
              </a:prstGeom>
              <a:solidFill>
                <a:schemeClr val="bg2"/>
              </a:solidFill>
              <a:ln w="9525">
                <a:noFill/>
                <a:miter lim="800000"/>
                <a:headEnd/>
                <a:tailEnd/>
              </a:ln>
              <a:effectLst/>
            </p:spPr>
            <p:txBody>
              <a:bodyPr wrap="none" anchor="ctr"/>
              <a:lstStyle/>
              <a:p>
                <a:pPr>
                  <a:defRPr/>
                </a:pPr>
                <a:endParaRPr lang="en-US" dirty="0"/>
              </a:p>
            </p:txBody>
          </p:sp>
          <p:sp>
            <p:nvSpPr>
              <p:cNvPr id="24625" name="Rectangle 49"/>
              <p:cNvSpPr>
                <a:spLocks noChangeArrowheads="1"/>
              </p:cNvSpPr>
              <p:nvPr userDrawn="1"/>
            </p:nvSpPr>
            <p:spPr bwMode="ltGray">
              <a:xfrm rot="841630">
                <a:off x="1113" y="3355"/>
                <a:ext cx="75" cy="12"/>
              </a:xfrm>
              <a:prstGeom prst="rect">
                <a:avLst/>
              </a:prstGeom>
              <a:solidFill>
                <a:schemeClr val="bg2"/>
              </a:solidFill>
              <a:ln w="9525">
                <a:noFill/>
                <a:miter lim="800000"/>
                <a:headEnd/>
                <a:tailEnd/>
              </a:ln>
              <a:effectLst/>
            </p:spPr>
            <p:txBody>
              <a:bodyPr wrap="none" anchor="ctr"/>
              <a:lstStyle/>
              <a:p>
                <a:pPr>
                  <a:defRPr/>
                </a:pPr>
                <a:endParaRPr lang="en-US" dirty="0"/>
              </a:p>
            </p:txBody>
          </p:sp>
          <p:sp>
            <p:nvSpPr>
              <p:cNvPr id="24626" name="Rectangle 50"/>
              <p:cNvSpPr>
                <a:spLocks noChangeArrowheads="1"/>
              </p:cNvSpPr>
              <p:nvPr userDrawn="1"/>
            </p:nvSpPr>
            <p:spPr bwMode="ltGray">
              <a:xfrm rot="841630">
                <a:off x="1100" y="3378"/>
                <a:ext cx="69" cy="12"/>
              </a:xfrm>
              <a:prstGeom prst="rect">
                <a:avLst/>
              </a:prstGeom>
              <a:solidFill>
                <a:schemeClr val="bg2"/>
              </a:solidFill>
              <a:ln w="9525">
                <a:noFill/>
                <a:miter lim="800000"/>
                <a:headEnd/>
                <a:tailEnd/>
              </a:ln>
              <a:effectLst/>
            </p:spPr>
            <p:txBody>
              <a:bodyPr wrap="none" anchor="ctr"/>
              <a:lstStyle/>
              <a:p>
                <a:pPr>
                  <a:defRPr/>
                </a:pPr>
                <a:endParaRPr lang="en-US" dirty="0"/>
              </a:p>
            </p:txBody>
          </p:sp>
          <p:sp>
            <p:nvSpPr>
              <p:cNvPr id="24627" name="Rectangle 51"/>
              <p:cNvSpPr>
                <a:spLocks noChangeArrowheads="1"/>
              </p:cNvSpPr>
              <p:nvPr userDrawn="1"/>
            </p:nvSpPr>
            <p:spPr bwMode="ltGray">
              <a:xfrm rot="1308689">
                <a:off x="1086" y="3404"/>
                <a:ext cx="69" cy="12"/>
              </a:xfrm>
              <a:prstGeom prst="rect">
                <a:avLst/>
              </a:prstGeom>
              <a:solidFill>
                <a:schemeClr val="bg2"/>
              </a:solidFill>
              <a:ln w="9525">
                <a:noFill/>
                <a:miter lim="800000"/>
                <a:headEnd/>
                <a:tailEnd/>
              </a:ln>
              <a:effectLst/>
            </p:spPr>
            <p:txBody>
              <a:bodyPr wrap="none" anchor="ctr"/>
              <a:lstStyle/>
              <a:p>
                <a:pPr>
                  <a:defRPr/>
                </a:pPr>
                <a:endParaRPr lang="en-US" dirty="0"/>
              </a:p>
            </p:txBody>
          </p:sp>
          <p:sp>
            <p:nvSpPr>
              <p:cNvPr id="24628" name="Rectangle 52"/>
              <p:cNvSpPr>
                <a:spLocks noChangeArrowheads="1"/>
              </p:cNvSpPr>
              <p:nvPr userDrawn="1"/>
            </p:nvSpPr>
            <p:spPr bwMode="ltGray">
              <a:xfrm rot="1308689">
                <a:off x="1064" y="3425"/>
                <a:ext cx="69" cy="12"/>
              </a:xfrm>
              <a:prstGeom prst="rect">
                <a:avLst/>
              </a:prstGeom>
              <a:solidFill>
                <a:schemeClr val="bg2"/>
              </a:solidFill>
              <a:ln w="9525">
                <a:noFill/>
                <a:miter lim="800000"/>
                <a:headEnd/>
                <a:tailEnd/>
              </a:ln>
              <a:effectLst/>
            </p:spPr>
            <p:txBody>
              <a:bodyPr wrap="none" anchor="ctr"/>
              <a:lstStyle/>
              <a:p>
                <a:pPr>
                  <a:defRPr/>
                </a:pPr>
                <a:endParaRPr lang="en-US" dirty="0"/>
              </a:p>
            </p:txBody>
          </p:sp>
          <p:sp>
            <p:nvSpPr>
              <p:cNvPr id="24629" name="Rectangle 53"/>
              <p:cNvSpPr>
                <a:spLocks noChangeArrowheads="1"/>
              </p:cNvSpPr>
              <p:nvPr userDrawn="1"/>
            </p:nvSpPr>
            <p:spPr bwMode="ltGray">
              <a:xfrm rot="469913">
                <a:off x="1172" y="3225"/>
                <a:ext cx="81" cy="12"/>
              </a:xfrm>
              <a:prstGeom prst="rect">
                <a:avLst/>
              </a:prstGeom>
              <a:solidFill>
                <a:schemeClr val="bg2"/>
              </a:solidFill>
              <a:ln w="9525">
                <a:noFill/>
                <a:miter lim="800000"/>
                <a:headEnd/>
                <a:tailEnd/>
              </a:ln>
              <a:effectLst/>
            </p:spPr>
            <p:txBody>
              <a:bodyPr wrap="none" anchor="ctr"/>
              <a:lstStyle/>
              <a:p>
                <a:pPr>
                  <a:defRPr/>
                </a:pPr>
                <a:endParaRPr lang="en-US" dirty="0"/>
              </a:p>
            </p:txBody>
          </p:sp>
          <p:sp>
            <p:nvSpPr>
              <p:cNvPr id="24630" name="Rectangle 54"/>
              <p:cNvSpPr>
                <a:spLocks noChangeArrowheads="1"/>
              </p:cNvSpPr>
              <p:nvPr userDrawn="1"/>
            </p:nvSpPr>
            <p:spPr bwMode="ltGray">
              <a:xfrm rot="559869">
                <a:off x="1162" y="3250"/>
                <a:ext cx="81" cy="12"/>
              </a:xfrm>
              <a:prstGeom prst="rect">
                <a:avLst/>
              </a:prstGeom>
              <a:solidFill>
                <a:schemeClr val="bg2"/>
              </a:solidFill>
              <a:ln w="9525">
                <a:noFill/>
                <a:miter lim="800000"/>
                <a:headEnd/>
                <a:tailEnd/>
              </a:ln>
              <a:effectLst/>
            </p:spPr>
            <p:txBody>
              <a:bodyPr wrap="none" anchor="ctr"/>
              <a:lstStyle/>
              <a:p>
                <a:pPr>
                  <a:defRPr/>
                </a:pPr>
                <a:endParaRPr lang="en-US" dirty="0"/>
              </a:p>
            </p:txBody>
          </p:sp>
          <p:sp>
            <p:nvSpPr>
              <p:cNvPr id="24631" name="Rectangle 55"/>
              <p:cNvSpPr>
                <a:spLocks noChangeArrowheads="1"/>
              </p:cNvSpPr>
              <p:nvPr userDrawn="1"/>
            </p:nvSpPr>
            <p:spPr bwMode="ltGray">
              <a:xfrm rot="734079">
                <a:off x="1154" y="3276"/>
                <a:ext cx="81" cy="12"/>
              </a:xfrm>
              <a:prstGeom prst="rect">
                <a:avLst/>
              </a:prstGeom>
              <a:solidFill>
                <a:schemeClr val="bg2"/>
              </a:solidFill>
              <a:ln w="9525">
                <a:noFill/>
                <a:miter lim="800000"/>
                <a:headEnd/>
                <a:tailEnd/>
              </a:ln>
              <a:effectLst/>
            </p:spPr>
            <p:txBody>
              <a:bodyPr wrap="none" anchor="ctr"/>
              <a:lstStyle/>
              <a:p>
                <a:pPr>
                  <a:defRPr/>
                </a:pPr>
                <a:endParaRPr lang="en-US" dirty="0"/>
              </a:p>
            </p:txBody>
          </p:sp>
          <p:sp>
            <p:nvSpPr>
              <p:cNvPr id="24632" name="Rectangle 56"/>
              <p:cNvSpPr>
                <a:spLocks noChangeArrowheads="1"/>
              </p:cNvSpPr>
              <p:nvPr userDrawn="1"/>
            </p:nvSpPr>
            <p:spPr bwMode="ltGray">
              <a:xfrm rot="734079">
                <a:off x="1141" y="3304"/>
                <a:ext cx="75" cy="12"/>
              </a:xfrm>
              <a:prstGeom prst="rect">
                <a:avLst/>
              </a:prstGeom>
              <a:solidFill>
                <a:schemeClr val="bg2"/>
              </a:solidFill>
              <a:ln w="9525">
                <a:noFill/>
                <a:miter lim="800000"/>
                <a:headEnd/>
                <a:tailEnd/>
              </a:ln>
              <a:effectLst/>
            </p:spPr>
            <p:txBody>
              <a:bodyPr wrap="none" anchor="ctr"/>
              <a:lstStyle/>
              <a:p>
                <a:pPr>
                  <a:defRPr/>
                </a:pPr>
                <a:endParaRPr lang="en-US" dirty="0"/>
              </a:p>
            </p:txBody>
          </p:sp>
          <p:sp>
            <p:nvSpPr>
              <p:cNvPr id="24633" name="Rectangle 57"/>
              <p:cNvSpPr>
                <a:spLocks noChangeArrowheads="1"/>
              </p:cNvSpPr>
              <p:nvPr userDrawn="1"/>
            </p:nvSpPr>
            <p:spPr bwMode="ltGray">
              <a:xfrm rot="-293905">
                <a:off x="1211" y="3096"/>
                <a:ext cx="81" cy="12"/>
              </a:xfrm>
              <a:prstGeom prst="rect">
                <a:avLst/>
              </a:prstGeom>
              <a:solidFill>
                <a:schemeClr val="bg2"/>
              </a:solidFill>
              <a:ln w="9525">
                <a:noFill/>
                <a:miter lim="800000"/>
                <a:headEnd/>
                <a:tailEnd/>
              </a:ln>
              <a:effectLst/>
            </p:spPr>
            <p:txBody>
              <a:bodyPr wrap="none" anchor="ctr"/>
              <a:lstStyle/>
              <a:p>
                <a:pPr>
                  <a:defRPr/>
                </a:pPr>
                <a:endParaRPr lang="en-US" dirty="0"/>
              </a:p>
            </p:txBody>
          </p:sp>
          <p:sp>
            <p:nvSpPr>
              <p:cNvPr id="24634" name="Rectangle 58"/>
              <p:cNvSpPr>
                <a:spLocks noChangeArrowheads="1"/>
              </p:cNvSpPr>
              <p:nvPr userDrawn="1"/>
            </p:nvSpPr>
            <p:spPr bwMode="ltGray">
              <a:xfrm rot="-8">
                <a:off x="1201" y="3122"/>
                <a:ext cx="81" cy="12"/>
              </a:xfrm>
              <a:prstGeom prst="rect">
                <a:avLst/>
              </a:prstGeom>
              <a:solidFill>
                <a:schemeClr val="bg2"/>
              </a:solidFill>
              <a:ln w="9525">
                <a:noFill/>
                <a:miter lim="800000"/>
                <a:headEnd/>
                <a:tailEnd/>
              </a:ln>
              <a:effectLst/>
            </p:spPr>
            <p:txBody>
              <a:bodyPr wrap="none" anchor="ctr"/>
              <a:lstStyle/>
              <a:p>
                <a:pPr>
                  <a:defRPr/>
                </a:pPr>
                <a:endParaRPr lang="en-US" dirty="0"/>
              </a:p>
            </p:txBody>
          </p:sp>
          <p:sp>
            <p:nvSpPr>
              <p:cNvPr id="24635" name="Rectangle 59"/>
              <p:cNvSpPr>
                <a:spLocks noChangeArrowheads="1"/>
              </p:cNvSpPr>
              <p:nvPr userDrawn="1"/>
            </p:nvSpPr>
            <p:spPr bwMode="ltGray">
              <a:xfrm rot="-8">
                <a:off x="1200" y="3147"/>
                <a:ext cx="81" cy="12"/>
              </a:xfrm>
              <a:prstGeom prst="rect">
                <a:avLst/>
              </a:prstGeom>
              <a:solidFill>
                <a:schemeClr val="bg2"/>
              </a:solidFill>
              <a:ln w="9525">
                <a:noFill/>
                <a:miter lim="800000"/>
                <a:headEnd/>
                <a:tailEnd/>
              </a:ln>
              <a:effectLst/>
            </p:spPr>
            <p:txBody>
              <a:bodyPr wrap="none" anchor="ctr"/>
              <a:lstStyle/>
              <a:p>
                <a:pPr>
                  <a:defRPr/>
                </a:pPr>
                <a:endParaRPr lang="en-US" dirty="0"/>
              </a:p>
            </p:txBody>
          </p:sp>
          <p:sp>
            <p:nvSpPr>
              <p:cNvPr id="24636" name="Rectangle 60"/>
              <p:cNvSpPr>
                <a:spLocks noChangeArrowheads="1"/>
              </p:cNvSpPr>
              <p:nvPr userDrawn="1"/>
            </p:nvSpPr>
            <p:spPr bwMode="ltGray">
              <a:xfrm rot="214188">
                <a:off x="1189" y="3173"/>
                <a:ext cx="81" cy="12"/>
              </a:xfrm>
              <a:prstGeom prst="rect">
                <a:avLst/>
              </a:prstGeom>
              <a:solidFill>
                <a:schemeClr val="bg2"/>
              </a:solidFill>
              <a:ln w="9525">
                <a:noFill/>
                <a:miter lim="800000"/>
                <a:headEnd/>
                <a:tailEnd/>
              </a:ln>
              <a:effectLst/>
            </p:spPr>
            <p:txBody>
              <a:bodyPr wrap="none" anchor="ctr"/>
              <a:lstStyle/>
              <a:p>
                <a:pPr>
                  <a:defRPr/>
                </a:pPr>
                <a:endParaRPr lang="en-US" dirty="0"/>
              </a:p>
            </p:txBody>
          </p:sp>
          <p:sp>
            <p:nvSpPr>
              <p:cNvPr id="24637" name="Rectangle 61"/>
              <p:cNvSpPr>
                <a:spLocks noChangeArrowheads="1"/>
              </p:cNvSpPr>
              <p:nvPr userDrawn="1"/>
            </p:nvSpPr>
            <p:spPr bwMode="ltGray">
              <a:xfrm rot="-682388">
                <a:off x="1219" y="2965"/>
                <a:ext cx="86" cy="12"/>
              </a:xfrm>
              <a:prstGeom prst="rect">
                <a:avLst/>
              </a:prstGeom>
              <a:solidFill>
                <a:schemeClr val="bg2"/>
              </a:solidFill>
              <a:ln w="9525">
                <a:noFill/>
                <a:miter lim="800000"/>
                <a:headEnd/>
                <a:tailEnd/>
              </a:ln>
              <a:effectLst/>
            </p:spPr>
            <p:txBody>
              <a:bodyPr wrap="none" anchor="ctr"/>
              <a:lstStyle/>
              <a:p>
                <a:pPr>
                  <a:defRPr/>
                </a:pPr>
                <a:endParaRPr lang="en-US" dirty="0"/>
              </a:p>
            </p:txBody>
          </p:sp>
          <p:sp>
            <p:nvSpPr>
              <p:cNvPr id="24638" name="Rectangle 62"/>
              <p:cNvSpPr>
                <a:spLocks noChangeArrowheads="1"/>
              </p:cNvSpPr>
              <p:nvPr userDrawn="1"/>
            </p:nvSpPr>
            <p:spPr bwMode="ltGray">
              <a:xfrm rot="-480400">
                <a:off x="1220" y="2991"/>
                <a:ext cx="86" cy="12"/>
              </a:xfrm>
              <a:prstGeom prst="rect">
                <a:avLst/>
              </a:prstGeom>
              <a:solidFill>
                <a:schemeClr val="bg2"/>
              </a:solidFill>
              <a:ln w="9525">
                <a:noFill/>
                <a:miter lim="800000"/>
                <a:headEnd/>
                <a:tailEnd/>
              </a:ln>
              <a:effectLst/>
            </p:spPr>
            <p:txBody>
              <a:bodyPr wrap="none" anchor="ctr"/>
              <a:lstStyle/>
              <a:p>
                <a:pPr>
                  <a:defRPr/>
                </a:pPr>
                <a:endParaRPr lang="en-US" dirty="0"/>
              </a:p>
            </p:txBody>
          </p:sp>
          <p:sp>
            <p:nvSpPr>
              <p:cNvPr id="24639" name="Rectangle 63"/>
              <p:cNvSpPr>
                <a:spLocks noChangeArrowheads="1"/>
              </p:cNvSpPr>
              <p:nvPr userDrawn="1"/>
            </p:nvSpPr>
            <p:spPr bwMode="ltGray">
              <a:xfrm rot="-480400">
                <a:off x="1220" y="3015"/>
                <a:ext cx="86" cy="12"/>
              </a:xfrm>
              <a:prstGeom prst="rect">
                <a:avLst/>
              </a:prstGeom>
              <a:solidFill>
                <a:schemeClr val="bg2"/>
              </a:solidFill>
              <a:ln w="9525">
                <a:noFill/>
                <a:miter lim="800000"/>
                <a:headEnd/>
                <a:tailEnd/>
              </a:ln>
              <a:effectLst/>
            </p:spPr>
            <p:txBody>
              <a:bodyPr wrap="none" anchor="ctr"/>
              <a:lstStyle/>
              <a:p>
                <a:pPr>
                  <a:defRPr/>
                </a:pPr>
                <a:endParaRPr lang="en-US" dirty="0"/>
              </a:p>
            </p:txBody>
          </p:sp>
          <p:sp>
            <p:nvSpPr>
              <p:cNvPr id="24640" name="Rectangle 64"/>
              <p:cNvSpPr>
                <a:spLocks noChangeArrowheads="1"/>
              </p:cNvSpPr>
              <p:nvPr userDrawn="1"/>
            </p:nvSpPr>
            <p:spPr bwMode="ltGray">
              <a:xfrm rot="-270546">
                <a:off x="1219" y="3041"/>
                <a:ext cx="81" cy="12"/>
              </a:xfrm>
              <a:prstGeom prst="rect">
                <a:avLst/>
              </a:prstGeom>
              <a:solidFill>
                <a:schemeClr val="bg2"/>
              </a:solidFill>
              <a:ln w="9525">
                <a:noFill/>
                <a:miter lim="800000"/>
                <a:headEnd/>
                <a:tailEnd/>
              </a:ln>
              <a:effectLst/>
            </p:spPr>
            <p:txBody>
              <a:bodyPr wrap="none" anchor="ctr"/>
              <a:lstStyle/>
              <a:p>
                <a:pPr>
                  <a:defRPr/>
                </a:pPr>
                <a:endParaRPr lang="en-US" dirty="0"/>
              </a:p>
            </p:txBody>
          </p:sp>
          <p:sp>
            <p:nvSpPr>
              <p:cNvPr id="24641" name="Rectangle 65"/>
              <p:cNvSpPr>
                <a:spLocks noChangeArrowheads="1"/>
              </p:cNvSpPr>
              <p:nvPr userDrawn="1"/>
            </p:nvSpPr>
            <p:spPr bwMode="ltGray">
              <a:xfrm rot="-1132286">
                <a:off x="1207" y="2843"/>
                <a:ext cx="86" cy="12"/>
              </a:xfrm>
              <a:prstGeom prst="rect">
                <a:avLst/>
              </a:prstGeom>
              <a:solidFill>
                <a:schemeClr val="bg2"/>
              </a:solidFill>
              <a:ln w="9525">
                <a:noFill/>
                <a:miter lim="800000"/>
                <a:headEnd/>
                <a:tailEnd/>
              </a:ln>
              <a:effectLst/>
            </p:spPr>
            <p:txBody>
              <a:bodyPr wrap="none" anchor="ctr"/>
              <a:lstStyle/>
              <a:p>
                <a:pPr>
                  <a:defRPr/>
                </a:pPr>
                <a:endParaRPr lang="en-US" dirty="0"/>
              </a:p>
            </p:txBody>
          </p:sp>
          <p:sp>
            <p:nvSpPr>
              <p:cNvPr id="24642" name="Rectangle 66"/>
              <p:cNvSpPr>
                <a:spLocks noChangeArrowheads="1"/>
              </p:cNvSpPr>
              <p:nvPr userDrawn="1"/>
            </p:nvSpPr>
            <p:spPr bwMode="ltGray">
              <a:xfrm rot="-969272">
                <a:off x="1213" y="2864"/>
                <a:ext cx="86" cy="12"/>
              </a:xfrm>
              <a:prstGeom prst="rect">
                <a:avLst/>
              </a:prstGeom>
              <a:solidFill>
                <a:schemeClr val="bg2"/>
              </a:solidFill>
              <a:ln w="9525">
                <a:noFill/>
                <a:miter lim="800000"/>
                <a:headEnd/>
                <a:tailEnd/>
              </a:ln>
              <a:effectLst/>
            </p:spPr>
            <p:txBody>
              <a:bodyPr wrap="none" anchor="ctr"/>
              <a:lstStyle/>
              <a:p>
                <a:pPr>
                  <a:defRPr/>
                </a:pPr>
                <a:endParaRPr lang="en-US" dirty="0"/>
              </a:p>
            </p:txBody>
          </p:sp>
          <p:sp>
            <p:nvSpPr>
              <p:cNvPr id="24643" name="Rectangle 67"/>
              <p:cNvSpPr>
                <a:spLocks noChangeArrowheads="1"/>
              </p:cNvSpPr>
              <p:nvPr userDrawn="1"/>
            </p:nvSpPr>
            <p:spPr bwMode="ltGray">
              <a:xfrm rot="-969272">
                <a:off x="1216" y="2888"/>
                <a:ext cx="86" cy="12"/>
              </a:xfrm>
              <a:prstGeom prst="rect">
                <a:avLst/>
              </a:prstGeom>
              <a:solidFill>
                <a:schemeClr val="bg2"/>
              </a:solidFill>
              <a:ln w="9525">
                <a:noFill/>
                <a:miter lim="800000"/>
                <a:headEnd/>
                <a:tailEnd/>
              </a:ln>
              <a:effectLst/>
            </p:spPr>
            <p:txBody>
              <a:bodyPr wrap="none" anchor="ctr"/>
              <a:lstStyle/>
              <a:p>
                <a:pPr>
                  <a:defRPr/>
                </a:pPr>
                <a:endParaRPr lang="en-US" dirty="0"/>
              </a:p>
            </p:txBody>
          </p:sp>
          <p:sp>
            <p:nvSpPr>
              <p:cNvPr id="24644" name="Rectangle 68"/>
              <p:cNvSpPr>
                <a:spLocks noChangeArrowheads="1"/>
              </p:cNvSpPr>
              <p:nvPr userDrawn="1"/>
            </p:nvSpPr>
            <p:spPr bwMode="ltGray">
              <a:xfrm rot="-806259">
                <a:off x="1219" y="2915"/>
                <a:ext cx="86" cy="12"/>
              </a:xfrm>
              <a:prstGeom prst="rect">
                <a:avLst/>
              </a:prstGeom>
              <a:solidFill>
                <a:schemeClr val="bg2"/>
              </a:solidFill>
              <a:ln w="9525">
                <a:noFill/>
                <a:miter lim="800000"/>
                <a:headEnd/>
                <a:tailEnd/>
              </a:ln>
              <a:effectLst/>
            </p:spPr>
            <p:txBody>
              <a:bodyPr wrap="none" anchor="ctr"/>
              <a:lstStyle/>
              <a:p>
                <a:pPr>
                  <a:defRPr/>
                </a:pPr>
                <a:endParaRPr lang="en-US" dirty="0"/>
              </a:p>
            </p:txBody>
          </p:sp>
          <p:sp>
            <p:nvSpPr>
              <p:cNvPr id="24645" name="Rectangle 69"/>
              <p:cNvSpPr>
                <a:spLocks noChangeArrowheads="1"/>
              </p:cNvSpPr>
              <p:nvPr userDrawn="1"/>
            </p:nvSpPr>
            <p:spPr bwMode="ltGray">
              <a:xfrm rot="-1543941">
                <a:off x="1165" y="2727"/>
                <a:ext cx="86" cy="12"/>
              </a:xfrm>
              <a:prstGeom prst="rect">
                <a:avLst/>
              </a:prstGeom>
              <a:solidFill>
                <a:schemeClr val="bg2"/>
              </a:solidFill>
              <a:ln w="9525">
                <a:noFill/>
                <a:miter lim="800000"/>
                <a:headEnd/>
                <a:tailEnd/>
              </a:ln>
              <a:effectLst/>
            </p:spPr>
            <p:txBody>
              <a:bodyPr wrap="none" anchor="ctr"/>
              <a:lstStyle/>
              <a:p>
                <a:pPr>
                  <a:defRPr/>
                </a:pPr>
                <a:endParaRPr lang="en-US" dirty="0"/>
              </a:p>
            </p:txBody>
          </p:sp>
          <p:sp>
            <p:nvSpPr>
              <p:cNvPr id="24646" name="Rectangle 70"/>
              <p:cNvSpPr>
                <a:spLocks noChangeArrowheads="1"/>
              </p:cNvSpPr>
              <p:nvPr userDrawn="1"/>
            </p:nvSpPr>
            <p:spPr bwMode="ltGray">
              <a:xfrm rot="-1341953">
                <a:off x="1176" y="2752"/>
                <a:ext cx="86" cy="12"/>
              </a:xfrm>
              <a:prstGeom prst="rect">
                <a:avLst/>
              </a:prstGeom>
              <a:solidFill>
                <a:schemeClr val="bg2"/>
              </a:solidFill>
              <a:ln w="9525">
                <a:noFill/>
                <a:miter lim="800000"/>
                <a:headEnd/>
                <a:tailEnd/>
              </a:ln>
              <a:effectLst/>
            </p:spPr>
            <p:txBody>
              <a:bodyPr wrap="none" anchor="ctr"/>
              <a:lstStyle/>
              <a:p>
                <a:pPr>
                  <a:defRPr/>
                </a:pPr>
                <a:endParaRPr lang="en-US" dirty="0"/>
              </a:p>
            </p:txBody>
          </p:sp>
          <p:sp>
            <p:nvSpPr>
              <p:cNvPr id="24647" name="Rectangle 71"/>
              <p:cNvSpPr>
                <a:spLocks noChangeArrowheads="1"/>
              </p:cNvSpPr>
              <p:nvPr userDrawn="1"/>
            </p:nvSpPr>
            <p:spPr bwMode="ltGray">
              <a:xfrm rot="-1341953">
                <a:off x="1184" y="2775"/>
                <a:ext cx="86" cy="12"/>
              </a:xfrm>
              <a:prstGeom prst="rect">
                <a:avLst/>
              </a:prstGeom>
              <a:solidFill>
                <a:schemeClr val="bg2"/>
              </a:solidFill>
              <a:ln w="9525">
                <a:noFill/>
                <a:miter lim="800000"/>
                <a:headEnd/>
                <a:tailEnd/>
              </a:ln>
              <a:effectLst/>
            </p:spPr>
            <p:txBody>
              <a:bodyPr wrap="none" anchor="ctr"/>
              <a:lstStyle/>
              <a:p>
                <a:pPr>
                  <a:defRPr/>
                </a:pPr>
                <a:endParaRPr lang="en-US" dirty="0"/>
              </a:p>
            </p:txBody>
          </p:sp>
          <p:sp>
            <p:nvSpPr>
              <p:cNvPr id="24648" name="Rectangle 72"/>
              <p:cNvSpPr>
                <a:spLocks noChangeArrowheads="1"/>
              </p:cNvSpPr>
              <p:nvPr userDrawn="1"/>
            </p:nvSpPr>
            <p:spPr bwMode="ltGray">
              <a:xfrm rot="-1341953">
                <a:off x="1194" y="2795"/>
                <a:ext cx="86" cy="12"/>
              </a:xfrm>
              <a:prstGeom prst="rect">
                <a:avLst/>
              </a:prstGeom>
              <a:solidFill>
                <a:schemeClr val="bg2"/>
              </a:solidFill>
              <a:ln w="9525">
                <a:noFill/>
                <a:miter lim="800000"/>
                <a:headEnd/>
                <a:tailEnd/>
              </a:ln>
              <a:effectLst/>
            </p:spPr>
            <p:txBody>
              <a:bodyPr wrap="none" anchor="ctr"/>
              <a:lstStyle/>
              <a:p>
                <a:pPr>
                  <a:defRPr/>
                </a:pPr>
                <a:endParaRPr lang="en-US" dirty="0"/>
              </a:p>
            </p:txBody>
          </p:sp>
          <p:sp>
            <p:nvSpPr>
              <p:cNvPr id="24649" name="Rectangle 73"/>
              <p:cNvSpPr>
                <a:spLocks noChangeArrowheads="1"/>
              </p:cNvSpPr>
              <p:nvPr userDrawn="1"/>
            </p:nvSpPr>
            <p:spPr bwMode="ltGray">
              <a:xfrm rot="-1928746">
                <a:off x="1101" y="2628"/>
                <a:ext cx="86" cy="12"/>
              </a:xfrm>
              <a:prstGeom prst="rect">
                <a:avLst/>
              </a:prstGeom>
              <a:solidFill>
                <a:schemeClr val="bg2"/>
              </a:solidFill>
              <a:ln w="9525">
                <a:noFill/>
                <a:miter lim="800000"/>
                <a:headEnd/>
                <a:tailEnd/>
              </a:ln>
              <a:effectLst/>
            </p:spPr>
            <p:txBody>
              <a:bodyPr wrap="none" anchor="ctr"/>
              <a:lstStyle/>
              <a:p>
                <a:pPr>
                  <a:defRPr/>
                </a:pPr>
                <a:endParaRPr lang="en-US" dirty="0"/>
              </a:p>
            </p:txBody>
          </p:sp>
          <p:sp>
            <p:nvSpPr>
              <p:cNvPr id="24650" name="Rectangle 74"/>
              <p:cNvSpPr>
                <a:spLocks noChangeArrowheads="1"/>
              </p:cNvSpPr>
              <p:nvPr userDrawn="1"/>
            </p:nvSpPr>
            <p:spPr bwMode="ltGray">
              <a:xfrm rot="-1844175">
                <a:off x="1114" y="2645"/>
                <a:ext cx="86" cy="12"/>
              </a:xfrm>
              <a:prstGeom prst="rect">
                <a:avLst/>
              </a:prstGeom>
              <a:solidFill>
                <a:schemeClr val="bg2"/>
              </a:solidFill>
              <a:ln w="9525">
                <a:noFill/>
                <a:miter lim="800000"/>
                <a:headEnd/>
                <a:tailEnd/>
              </a:ln>
              <a:effectLst/>
            </p:spPr>
            <p:txBody>
              <a:bodyPr wrap="none" anchor="ctr"/>
              <a:lstStyle/>
              <a:p>
                <a:pPr>
                  <a:defRPr/>
                </a:pPr>
                <a:endParaRPr lang="en-US" dirty="0"/>
              </a:p>
            </p:txBody>
          </p:sp>
          <p:sp>
            <p:nvSpPr>
              <p:cNvPr id="24651" name="Rectangle 75"/>
              <p:cNvSpPr>
                <a:spLocks noChangeArrowheads="1"/>
              </p:cNvSpPr>
              <p:nvPr userDrawn="1"/>
            </p:nvSpPr>
            <p:spPr bwMode="ltGray">
              <a:xfrm rot="-1752383">
                <a:off x="1129" y="2667"/>
                <a:ext cx="86" cy="12"/>
              </a:xfrm>
              <a:prstGeom prst="rect">
                <a:avLst/>
              </a:prstGeom>
              <a:solidFill>
                <a:schemeClr val="bg2"/>
              </a:solidFill>
              <a:ln w="9525">
                <a:noFill/>
                <a:miter lim="800000"/>
                <a:headEnd/>
                <a:tailEnd/>
              </a:ln>
              <a:effectLst/>
            </p:spPr>
            <p:txBody>
              <a:bodyPr wrap="none" anchor="ctr"/>
              <a:lstStyle/>
              <a:p>
                <a:pPr>
                  <a:defRPr/>
                </a:pPr>
                <a:endParaRPr lang="en-US" dirty="0"/>
              </a:p>
            </p:txBody>
          </p:sp>
          <p:sp>
            <p:nvSpPr>
              <p:cNvPr id="24652" name="Rectangle 76"/>
              <p:cNvSpPr>
                <a:spLocks noChangeArrowheads="1"/>
              </p:cNvSpPr>
              <p:nvPr userDrawn="1"/>
            </p:nvSpPr>
            <p:spPr bwMode="ltGray">
              <a:xfrm rot="-1752383">
                <a:off x="1142" y="2684"/>
                <a:ext cx="86" cy="12"/>
              </a:xfrm>
              <a:prstGeom prst="rect">
                <a:avLst/>
              </a:prstGeom>
              <a:solidFill>
                <a:schemeClr val="bg2"/>
              </a:solidFill>
              <a:ln w="9525">
                <a:noFill/>
                <a:miter lim="800000"/>
                <a:headEnd/>
                <a:tailEnd/>
              </a:ln>
              <a:effectLst/>
            </p:spPr>
            <p:txBody>
              <a:bodyPr wrap="none" anchor="ctr"/>
              <a:lstStyle/>
              <a:p>
                <a:pPr>
                  <a:defRPr/>
                </a:pPr>
                <a:endParaRPr lang="en-US" dirty="0"/>
              </a:p>
            </p:txBody>
          </p:sp>
          <p:sp>
            <p:nvSpPr>
              <p:cNvPr id="24653" name="Rectangle 77"/>
              <p:cNvSpPr>
                <a:spLocks noChangeArrowheads="1"/>
              </p:cNvSpPr>
              <p:nvPr userDrawn="1"/>
            </p:nvSpPr>
            <p:spPr bwMode="ltGray">
              <a:xfrm rot="-2466736">
                <a:off x="1014" y="2538"/>
                <a:ext cx="86" cy="12"/>
              </a:xfrm>
              <a:prstGeom prst="rect">
                <a:avLst/>
              </a:prstGeom>
              <a:solidFill>
                <a:schemeClr val="bg2"/>
              </a:solidFill>
              <a:ln w="9525">
                <a:noFill/>
                <a:miter lim="800000"/>
                <a:headEnd/>
                <a:tailEnd/>
              </a:ln>
              <a:effectLst/>
            </p:spPr>
            <p:txBody>
              <a:bodyPr wrap="none" anchor="ctr"/>
              <a:lstStyle/>
              <a:p>
                <a:pPr>
                  <a:defRPr/>
                </a:pPr>
                <a:endParaRPr lang="en-US" dirty="0"/>
              </a:p>
            </p:txBody>
          </p:sp>
          <p:sp>
            <p:nvSpPr>
              <p:cNvPr id="24654" name="Rectangle 78"/>
              <p:cNvSpPr>
                <a:spLocks noChangeArrowheads="1"/>
              </p:cNvSpPr>
              <p:nvPr userDrawn="1"/>
            </p:nvSpPr>
            <p:spPr bwMode="ltGray">
              <a:xfrm rot="-2466736">
                <a:off x="1035" y="2557"/>
                <a:ext cx="86" cy="12"/>
              </a:xfrm>
              <a:prstGeom prst="rect">
                <a:avLst/>
              </a:prstGeom>
              <a:solidFill>
                <a:schemeClr val="bg2"/>
              </a:solidFill>
              <a:ln w="9525">
                <a:noFill/>
                <a:miter lim="800000"/>
                <a:headEnd/>
                <a:tailEnd/>
              </a:ln>
              <a:effectLst/>
            </p:spPr>
            <p:txBody>
              <a:bodyPr wrap="none" anchor="ctr"/>
              <a:lstStyle/>
              <a:p>
                <a:pPr>
                  <a:defRPr/>
                </a:pPr>
                <a:endParaRPr lang="en-US" dirty="0"/>
              </a:p>
            </p:txBody>
          </p:sp>
          <p:sp>
            <p:nvSpPr>
              <p:cNvPr id="24655" name="Rectangle 79"/>
              <p:cNvSpPr>
                <a:spLocks noChangeArrowheads="1"/>
              </p:cNvSpPr>
              <p:nvPr userDrawn="1"/>
            </p:nvSpPr>
            <p:spPr bwMode="ltGray">
              <a:xfrm rot="-2466736">
                <a:off x="1050" y="2574"/>
                <a:ext cx="86" cy="12"/>
              </a:xfrm>
              <a:prstGeom prst="rect">
                <a:avLst/>
              </a:prstGeom>
              <a:solidFill>
                <a:schemeClr val="bg2"/>
              </a:solidFill>
              <a:ln w="9525">
                <a:noFill/>
                <a:miter lim="800000"/>
                <a:headEnd/>
                <a:tailEnd/>
              </a:ln>
              <a:effectLst/>
            </p:spPr>
            <p:txBody>
              <a:bodyPr wrap="none" anchor="ctr"/>
              <a:lstStyle/>
              <a:p>
                <a:pPr>
                  <a:defRPr/>
                </a:pPr>
                <a:endParaRPr lang="en-US" dirty="0"/>
              </a:p>
            </p:txBody>
          </p:sp>
          <p:sp>
            <p:nvSpPr>
              <p:cNvPr id="24656" name="Rectangle 80"/>
              <p:cNvSpPr>
                <a:spLocks noChangeArrowheads="1"/>
              </p:cNvSpPr>
              <p:nvPr userDrawn="1"/>
            </p:nvSpPr>
            <p:spPr bwMode="ltGray">
              <a:xfrm rot="-2342866">
                <a:off x="1068" y="2590"/>
                <a:ext cx="86" cy="12"/>
              </a:xfrm>
              <a:prstGeom prst="rect">
                <a:avLst/>
              </a:prstGeom>
              <a:solidFill>
                <a:schemeClr val="bg2"/>
              </a:solidFill>
              <a:ln w="9525">
                <a:noFill/>
                <a:miter lim="800000"/>
                <a:headEnd/>
                <a:tailEnd/>
              </a:ln>
              <a:effectLst/>
            </p:spPr>
            <p:txBody>
              <a:bodyPr wrap="none" anchor="ctr"/>
              <a:lstStyle/>
              <a:p>
                <a:pPr>
                  <a:defRPr/>
                </a:pPr>
                <a:endParaRPr lang="en-US" dirty="0"/>
              </a:p>
            </p:txBody>
          </p:sp>
          <p:sp>
            <p:nvSpPr>
              <p:cNvPr id="24657" name="Freeform 81"/>
              <p:cNvSpPr>
                <a:spLocks/>
              </p:cNvSpPr>
              <p:nvPr userDrawn="1"/>
            </p:nvSpPr>
            <p:spPr bwMode="ltGray">
              <a:xfrm>
                <a:off x="486" y="2563"/>
                <a:ext cx="180" cy="151"/>
              </a:xfrm>
              <a:custGeom>
                <a:avLst/>
                <a:gdLst/>
                <a:ahLst/>
                <a:cxnLst>
                  <a:cxn ang="0">
                    <a:pos x="0" y="144"/>
                  </a:cxn>
                  <a:cxn ang="0">
                    <a:pos x="28" y="147"/>
                  </a:cxn>
                  <a:cxn ang="0">
                    <a:pos x="64" y="46"/>
                  </a:cxn>
                  <a:cxn ang="0">
                    <a:pos x="94" y="151"/>
                  </a:cxn>
                  <a:cxn ang="0">
                    <a:pos x="129" y="151"/>
                  </a:cxn>
                  <a:cxn ang="0">
                    <a:pos x="180" y="9"/>
                  </a:cxn>
                  <a:cxn ang="0">
                    <a:pos x="148" y="10"/>
                  </a:cxn>
                  <a:cxn ang="0">
                    <a:pos x="112" y="112"/>
                  </a:cxn>
                  <a:cxn ang="0">
                    <a:pos x="79" y="0"/>
                  </a:cxn>
                  <a:cxn ang="0">
                    <a:pos x="48" y="0"/>
                  </a:cxn>
                  <a:cxn ang="0">
                    <a:pos x="0" y="144"/>
                  </a:cxn>
                </a:cxnLst>
                <a:rect l="0" t="0" r="r" b="b"/>
                <a:pathLst>
                  <a:path w="180" h="151">
                    <a:moveTo>
                      <a:pt x="0" y="144"/>
                    </a:moveTo>
                    <a:lnTo>
                      <a:pt x="28" y="147"/>
                    </a:lnTo>
                    <a:lnTo>
                      <a:pt x="64" y="46"/>
                    </a:lnTo>
                    <a:lnTo>
                      <a:pt x="94" y="151"/>
                    </a:lnTo>
                    <a:lnTo>
                      <a:pt x="129" y="151"/>
                    </a:lnTo>
                    <a:lnTo>
                      <a:pt x="180" y="9"/>
                    </a:lnTo>
                    <a:lnTo>
                      <a:pt x="148" y="10"/>
                    </a:lnTo>
                    <a:lnTo>
                      <a:pt x="112" y="112"/>
                    </a:lnTo>
                    <a:lnTo>
                      <a:pt x="79" y="0"/>
                    </a:lnTo>
                    <a:lnTo>
                      <a:pt x="48" y="0"/>
                    </a:lnTo>
                    <a:lnTo>
                      <a:pt x="0" y="144"/>
                    </a:lnTo>
                    <a:close/>
                  </a:path>
                </a:pathLst>
              </a:custGeom>
              <a:solidFill>
                <a:schemeClr val="bg2"/>
              </a:solidFill>
              <a:ln w="9525">
                <a:noFill/>
                <a:round/>
                <a:headEnd/>
                <a:tailEnd/>
              </a:ln>
              <a:effectLst/>
            </p:spPr>
            <p:txBody>
              <a:bodyPr/>
              <a:lstStyle/>
              <a:p>
                <a:pPr>
                  <a:defRPr/>
                </a:pPr>
                <a:endParaRPr lang="en-US" dirty="0"/>
              </a:p>
            </p:txBody>
          </p:sp>
          <p:sp>
            <p:nvSpPr>
              <p:cNvPr id="24658" name="Rectangle 82"/>
              <p:cNvSpPr>
                <a:spLocks noChangeArrowheads="1"/>
              </p:cNvSpPr>
              <p:nvPr userDrawn="1"/>
            </p:nvSpPr>
            <p:spPr bwMode="ltGray">
              <a:xfrm rot="6575641">
                <a:off x="-217" y="3138"/>
                <a:ext cx="1226" cy="12"/>
              </a:xfrm>
              <a:prstGeom prst="rect">
                <a:avLst/>
              </a:prstGeom>
              <a:solidFill>
                <a:schemeClr val="bg2"/>
              </a:solidFill>
              <a:ln w="9525">
                <a:noFill/>
                <a:miter lim="800000"/>
                <a:headEnd/>
                <a:tailEnd/>
              </a:ln>
              <a:effectLst/>
            </p:spPr>
            <p:txBody>
              <a:bodyPr wrap="none" anchor="ctr"/>
              <a:lstStyle/>
              <a:p>
                <a:pPr>
                  <a:defRPr/>
                </a:pPr>
                <a:endParaRPr lang="en-US" dirty="0"/>
              </a:p>
            </p:txBody>
          </p:sp>
          <p:sp>
            <p:nvSpPr>
              <p:cNvPr id="24659" name="Rectangle 83"/>
              <p:cNvSpPr>
                <a:spLocks noChangeArrowheads="1"/>
              </p:cNvSpPr>
              <p:nvPr userDrawn="1"/>
            </p:nvSpPr>
            <p:spPr bwMode="ltGray">
              <a:xfrm rot="238799">
                <a:off x="4" y="3146"/>
                <a:ext cx="1031" cy="12"/>
              </a:xfrm>
              <a:prstGeom prst="rect">
                <a:avLst/>
              </a:prstGeom>
              <a:solidFill>
                <a:schemeClr val="bg2"/>
              </a:solidFill>
              <a:ln w="9525">
                <a:noFill/>
                <a:miter lim="800000"/>
                <a:headEnd/>
                <a:tailEnd/>
              </a:ln>
              <a:effectLst/>
            </p:spPr>
            <p:txBody>
              <a:bodyPr wrap="none" anchor="ctr"/>
              <a:lstStyle/>
              <a:p>
                <a:pPr>
                  <a:defRPr/>
                </a:pPr>
                <a:endParaRPr lang="en-US" dirty="0"/>
              </a:p>
            </p:txBody>
          </p:sp>
          <p:sp>
            <p:nvSpPr>
              <p:cNvPr id="24660" name="Rectangle 84"/>
              <p:cNvSpPr>
                <a:spLocks noChangeArrowheads="1"/>
              </p:cNvSpPr>
              <p:nvPr userDrawn="1"/>
            </p:nvSpPr>
            <p:spPr bwMode="ltGray">
              <a:xfrm rot="-2957028">
                <a:off x="907" y="2472"/>
                <a:ext cx="81" cy="12"/>
              </a:xfrm>
              <a:prstGeom prst="rect">
                <a:avLst/>
              </a:prstGeom>
              <a:solidFill>
                <a:schemeClr val="bg2"/>
              </a:solidFill>
              <a:ln w="9525">
                <a:noFill/>
                <a:miter lim="800000"/>
                <a:headEnd/>
                <a:tailEnd/>
              </a:ln>
              <a:effectLst/>
            </p:spPr>
            <p:txBody>
              <a:bodyPr wrap="none" anchor="ctr"/>
              <a:lstStyle/>
              <a:p>
                <a:pPr>
                  <a:defRPr/>
                </a:pPr>
                <a:endParaRPr lang="en-US" dirty="0"/>
              </a:p>
            </p:txBody>
          </p:sp>
          <p:sp>
            <p:nvSpPr>
              <p:cNvPr id="24661" name="Rectangle 85"/>
              <p:cNvSpPr>
                <a:spLocks noChangeArrowheads="1"/>
              </p:cNvSpPr>
              <p:nvPr userDrawn="1"/>
            </p:nvSpPr>
            <p:spPr bwMode="ltGray">
              <a:xfrm rot="-2957028">
                <a:off x="930" y="2486"/>
                <a:ext cx="81" cy="12"/>
              </a:xfrm>
              <a:prstGeom prst="rect">
                <a:avLst/>
              </a:prstGeom>
              <a:solidFill>
                <a:schemeClr val="bg2"/>
              </a:solidFill>
              <a:ln w="9525">
                <a:noFill/>
                <a:miter lim="800000"/>
                <a:headEnd/>
                <a:tailEnd/>
              </a:ln>
              <a:effectLst/>
            </p:spPr>
            <p:txBody>
              <a:bodyPr wrap="none" anchor="ctr"/>
              <a:lstStyle/>
              <a:p>
                <a:pPr>
                  <a:defRPr/>
                </a:pPr>
                <a:endParaRPr lang="en-US" dirty="0"/>
              </a:p>
            </p:txBody>
          </p:sp>
          <p:sp>
            <p:nvSpPr>
              <p:cNvPr id="24662" name="Rectangle 86"/>
              <p:cNvSpPr>
                <a:spLocks noChangeArrowheads="1"/>
              </p:cNvSpPr>
              <p:nvPr userDrawn="1"/>
            </p:nvSpPr>
            <p:spPr bwMode="ltGray">
              <a:xfrm rot="-2957028">
                <a:off x="954" y="2497"/>
                <a:ext cx="86" cy="12"/>
              </a:xfrm>
              <a:prstGeom prst="rect">
                <a:avLst/>
              </a:prstGeom>
              <a:solidFill>
                <a:schemeClr val="bg2"/>
              </a:solidFill>
              <a:ln w="9525">
                <a:noFill/>
                <a:miter lim="800000"/>
                <a:headEnd/>
                <a:tailEnd/>
              </a:ln>
              <a:effectLst/>
            </p:spPr>
            <p:txBody>
              <a:bodyPr wrap="none" anchor="ctr"/>
              <a:lstStyle/>
              <a:p>
                <a:pPr>
                  <a:defRPr/>
                </a:pPr>
                <a:endParaRPr lang="en-US" dirty="0"/>
              </a:p>
            </p:txBody>
          </p:sp>
          <p:sp>
            <p:nvSpPr>
              <p:cNvPr id="24663" name="Rectangle 87"/>
              <p:cNvSpPr>
                <a:spLocks noChangeArrowheads="1"/>
              </p:cNvSpPr>
              <p:nvPr userDrawn="1"/>
            </p:nvSpPr>
            <p:spPr bwMode="ltGray">
              <a:xfrm rot="-2661033">
                <a:off x="974" y="2509"/>
                <a:ext cx="86" cy="12"/>
              </a:xfrm>
              <a:prstGeom prst="rect">
                <a:avLst/>
              </a:prstGeom>
              <a:solidFill>
                <a:schemeClr val="bg2"/>
              </a:solidFill>
              <a:ln w="9525">
                <a:noFill/>
                <a:miter lim="800000"/>
                <a:headEnd/>
                <a:tailEnd/>
              </a:ln>
              <a:effectLst/>
            </p:spPr>
            <p:txBody>
              <a:bodyPr wrap="none" anchor="ctr"/>
              <a:lstStyle/>
              <a:p>
                <a:pPr>
                  <a:defRPr/>
                </a:pPr>
                <a:endParaRPr lang="en-US" dirty="0"/>
              </a:p>
            </p:txBody>
          </p:sp>
          <p:sp>
            <p:nvSpPr>
              <p:cNvPr id="24664" name="Rectangle 88"/>
              <p:cNvSpPr>
                <a:spLocks noChangeArrowheads="1"/>
              </p:cNvSpPr>
              <p:nvPr userDrawn="1"/>
            </p:nvSpPr>
            <p:spPr bwMode="ltGray">
              <a:xfrm rot="-3638503">
                <a:off x="788" y="2426"/>
                <a:ext cx="75" cy="12"/>
              </a:xfrm>
              <a:prstGeom prst="rect">
                <a:avLst/>
              </a:prstGeom>
              <a:solidFill>
                <a:schemeClr val="bg2"/>
              </a:solidFill>
              <a:ln w="9525">
                <a:noFill/>
                <a:miter lim="800000"/>
                <a:headEnd/>
                <a:tailEnd/>
              </a:ln>
              <a:effectLst/>
            </p:spPr>
            <p:txBody>
              <a:bodyPr wrap="none" anchor="ctr"/>
              <a:lstStyle/>
              <a:p>
                <a:pPr>
                  <a:defRPr/>
                </a:pPr>
                <a:endParaRPr lang="en-US" dirty="0"/>
              </a:p>
            </p:txBody>
          </p:sp>
          <p:sp>
            <p:nvSpPr>
              <p:cNvPr id="24665" name="Rectangle 89"/>
              <p:cNvSpPr>
                <a:spLocks noChangeArrowheads="1"/>
              </p:cNvSpPr>
              <p:nvPr userDrawn="1"/>
            </p:nvSpPr>
            <p:spPr bwMode="ltGray">
              <a:xfrm rot="-3638503">
                <a:off x="815" y="2434"/>
                <a:ext cx="75" cy="12"/>
              </a:xfrm>
              <a:prstGeom prst="rect">
                <a:avLst/>
              </a:prstGeom>
              <a:solidFill>
                <a:schemeClr val="bg2"/>
              </a:solidFill>
              <a:ln w="9525">
                <a:noFill/>
                <a:miter lim="800000"/>
                <a:headEnd/>
                <a:tailEnd/>
              </a:ln>
              <a:effectLst/>
            </p:spPr>
            <p:txBody>
              <a:bodyPr wrap="none" anchor="ctr"/>
              <a:lstStyle/>
              <a:p>
                <a:pPr>
                  <a:defRPr/>
                </a:pPr>
                <a:endParaRPr lang="en-US" dirty="0"/>
              </a:p>
            </p:txBody>
          </p:sp>
          <p:sp>
            <p:nvSpPr>
              <p:cNvPr id="24666" name="Rectangle 90"/>
              <p:cNvSpPr>
                <a:spLocks noChangeArrowheads="1"/>
              </p:cNvSpPr>
              <p:nvPr userDrawn="1"/>
            </p:nvSpPr>
            <p:spPr bwMode="ltGray">
              <a:xfrm rot="-3514633">
                <a:off x="837" y="2440"/>
                <a:ext cx="81" cy="12"/>
              </a:xfrm>
              <a:prstGeom prst="rect">
                <a:avLst/>
              </a:prstGeom>
              <a:solidFill>
                <a:schemeClr val="bg2"/>
              </a:solidFill>
              <a:ln w="9525">
                <a:noFill/>
                <a:miter lim="800000"/>
                <a:headEnd/>
                <a:tailEnd/>
              </a:ln>
              <a:effectLst/>
            </p:spPr>
            <p:txBody>
              <a:bodyPr wrap="none" anchor="ctr"/>
              <a:lstStyle/>
              <a:p>
                <a:pPr>
                  <a:defRPr/>
                </a:pPr>
                <a:endParaRPr lang="en-US" dirty="0"/>
              </a:p>
            </p:txBody>
          </p:sp>
          <p:sp>
            <p:nvSpPr>
              <p:cNvPr id="24667" name="Rectangle 91"/>
              <p:cNvSpPr>
                <a:spLocks noChangeArrowheads="1"/>
              </p:cNvSpPr>
              <p:nvPr userDrawn="1"/>
            </p:nvSpPr>
            <p:spPr bwMode="ltGray">
              <a:xfrm rot="-3220799">
                <a:off x="862" y="2452"/>
                <a:ext cx="81" cy="12"/>
              </a:xfrm>
              <a:prstGeom prst="rect">
                <a:avLst/>
              </a:prstGeom>
              <a:solidFill>
                <a:schemeClr val="bg2"/>
              </a:solidFill>
              <a:ln w="9525">
                <a:noFill/>
                <a:miter lim="800000"/>
                <a:headEnd/>
                <a:tailEnd/>
              </a:ln>
              <a:effectLst/>
            </p:spPr>
            <p:txBody>
              <a:bodyPr wrap="none" anchor="ctr"/>
              <a:lstStyle/>
              <a:p>
                <a:pPr>
                  <a:defRPr/>
                </a:pPr>
                <a:endParaRPr lang="en-US" dirty="0"/>
              </a:p>
            </p:txBody>
          </p:sp>
          <p:sp>
            <p:nvSpPr>
              <p:cNvPr id="24668" name="Rectangle 92"/>
              <p:cNvSpPr>
                <a:spLocks noChangeArrowheads="1"/>
              </p:cNvSpPr>
              <p:nvPr userDrawn="1"/>
            </p:nvSpPr>
            <p:spPr bwMode="ltGray">
              <a:xfrm rot="-4338250">
                <a:off x="649" y="2396"/>
                <a:ext cx="75" cy="12"/>
              </a:xfrm>
              <a:prstGeom prst="rect">
                <a:avLst/>
              </a:prstGeom>
              <a:solidFill>
                <a:schemeClr val="bg2"/>
              </a:solidFill>
              <a:ln w="9525">
                <a:noFill/>
                <a:miter lim="800000"/>
                <a:headEnd/>
                <a:tailEnd/>
              </a:ln>
              <a:effectLst/>
            </p:spPr>
            <p:txBody>
              <a:bodyPr wrap="none" anchor="ctr"/>
              <a:lstStyle/>
              <a:p>
                <a:pPr>
                  <a:defRPr/>
                </a:pPr>
                <a:endParaRPr lang="en-US" dirty="0"/>
              </a:p>
            </p:txBody>
          </p:sp>
          <p:sp>
            <p:nvSpPr>
              <p:cNvPr id="24669" name="Rectangle 93"/>
              <p:cNvSpPr>
                <a:spLocks noChangeArrowheads="1"/>
              </p:cNvSpPr>
              <p:nvPr userDrawn="1"/>
            </p:nvSpPr>
            <p:spPr bwMode="ltGray">
              <a:xfrm rot="-4250359">
                <a:off x="677" y="2402"/>
                <a:ext cx="75" cy="12"/>
              </a:xfrm>
              <a:prstGeom prst="rect">
                <a:avLst/>
              </a:prstGeom>
              <a:solidFill>
                <a:schemeClr val="bg2"/>
              </a:solidFill>
              <a:ln w="9525">
                <a:noFill/>
                <a:miter lim="800000"/>
                <a:headEnd/>
                <a:tailEnd/>
              </a:ln>
              <a:effectLst/>
            </p:spPr>
            <p:txBody>
              <a:bodyPr wrap="none" anchor="ctr"/>
              <a:lstStyle/>
              <a:p>
                <a:pPr>
                  <a:defRPr/>
                </a:pPr>
                <a:endParaRPr lang="en-US" dirty="0"/>
              </a:p>
            </p:txBody>
          </p:sp>
          <p:sp>
            <p:nvSpPr>
              <p:cNvPr id="24670" name="Rectangle 94"/>
              <p:cNvSpPr>
                <a:spLocks noChangeArrowheads="1"/>
              </p:cNvSpPr>
              <p:nvPr userDrawn="1"/>
            </p:nvSpPr>
            <p:spPr bwMode="ltGray">
              <a:xfrm rot="-4250359">
                <a:off x="708" y="2406"/>
                <a:ext cx="75" cy="12"/>
              </a:xfrm>
              <a:prstGeom prst="rect">
                <a:avLst/>
              </a:prstGeom>
              <a:solidFill>
                <a:schemeClr val="bg2"/>
              </a:solidFill>
              <a:ln w="9525">
                <a:noFill/>
                <a:miter lim="800000"/>
                <a:headEnd/>
                <a:tailEnd/>
              </a:ln>
              <a:effectLst/>
            </p:spPr>
            <p:txBody>
              <a:bodyPr wrap="none" anchor="ctr"/>
              <a:lstStyle/>
              <a:p>
                <a:pPr>
                  <a:defRPr/>
                </a:pPr>
                <a:endParaRPr lang="en-US" dirty="0"/>
              </a:p>
            </p:txBody>
          </p:sp>
          <p:sp>
            <p:nvSpPr>
              <p:cNvPr id="24671" name="Rectangle 95"/>
              <p:cNvSpPr>
                <a:spLocks noChangeArrowheads="1"/>
              </p:cNvSpPr>
              <p:nvPr userDrawn="1"/>
            </p:nvSpPr>
            <p:spPr bwMode="ltGray">
              <a:xfrm rot="-3989246">
                <a:off x="738" y="2410"/>
                <a:ext cx="75" cy="12"/>
              </a:xfrm>
              <a:prstGeom prst="rect">
                <a:avLst/>
              </a:prstGeom>
              <a:solidFill>
                <a:schemeClr val="bg2"/>
              </a:solidFill>
              <a:ln w="9525">
                <a:noFill/>
                <a:miter lim="800000"/>
                <a:headEnd/>
                <a:tailEnd/>
              </a:ln>
              <a:effectLst/>
            </p:spPr>
            <p:txBody>
              <a:bodyPr wrap="none" anchor="ctr"/>
              <a:lstStyle/>
              <a:p>
                <a:pPr>
                  <a:defRPr/>
                </a:pPr>
                <a:endParaRPr lang="en-US" dirty="0"/>
              </a:p>
            </p:txBody>
          </p:sp>
          <p:sp>
            <p:nvSpPr>
              <p:cNvPr id="24672" name="Rectangle 96"/>
              <p:cNvSpPr>
                <a:spLocks noChangeArrowheads="1"/>
              </p:cNvSpPr>
              <p:nvPr userDrawn="1"/>
            </p:nvSpPr>
            <p:spPr bwMode="ltGray">
              <a:xfrm rot="-4862215">
                <a:off x="503" y="2394"/>
                <a:ext cx="69" cy="12"/>
              </a:xfrm>
              <a:prstGeom prst="rect">
                <a:avLst/>
              </a:prstGeom>
              <a:solidFill>
                <a:schemeClr val="bg2"/>
              </a:solidFill>
              <a:ln w="9525">
                <a:noFill/>
                <a:miter lim="800000"/>
                <a:headEnd/>
                <a:tailEnd/>
              </a:ln>
              <a:effectLst/>
            </p:spPr>
            <p:txBody>
              <a:bodyPr wrap="none" anchor="ctr"/>
              <a:lstStyle/>
              <a:p>
                <a:pPr>
                  <a:defRPr/>
                </a:pPr>
                <a:endParaRPr lang="en-US" dirty="0"/>
              </a:p>
            </p:txBody>
          </p:sp>
          <p:sp>
            <p:nvSpPr>
              <p:cNvPr id="24673" name="Rectangle 97"/>
              <p:cNvSpPr>
                <a:spLocks noChangeArrowheads="1"/>
              </p:cNvSpPr>
              <p:nvPr userDrawn="1"/>
            </p:nvSpPr>
            <p:spPr bwMode="ltGray">
              <a:xfrm rot="-4673370">
                <a:off x="534" y="2392"/>
                <a:ext cx="75" cy="12"/>
              </a:xfrm>
              <a:prstGeom prst="rect">
                <a:avLst/>
              </a:prstGeom>
              <a:solidFill>
                <a:schemeClr val="bg2"/>
              </a:solidFill>
              <a:ln w="9525">
                <a:noFill/>
                <a:miter lim="800000"/>
                <a:headEnd/>
                <a:tailEnd/>
              </a:ln>
              <a:effectLst/>
            </p:spPr>
            <p:txBody>
              <a:bodyPr wrap="none" anchor="ctr"/>
              <a:lstStyle/>
              <a:p>
                <a:pPr>
                  <a:defRPr/>
                </a:pPr>
                <a:endParaRPr lang="en-US" dirty="0"/>
              </a:p>
            </p:txBody>
          </p:sp>
          <p:sp>
            <p:nvSpPr>
              <p:cNvPr id="24674" name="Rectangle 98"/>
              <p:cNvSpPr>
                <a:spLocks noChangeArrowheads="1"/>
              </p:cNvSpPr>
              <p:nvPr userDrawn="1"/>
            </p:nvSpPr>
            <p:spPr bwMode="ltGray">
              <a:xfrm rot="-4646721">
                <a:off x="563" y="2390"/>
                <a:ext cx="75" cy="12"/>
              </a:xfrm>
              <a:prstGeom prst="rect">
                <a:avLst/>
              </a:prstGeom>
              <a:solidFill>
                <a:schemeClr val="bg2"/>
              </a:solidFill>
              <a:ln w="9525">
                <a:noFill/>
                <a:miter lim="800000"/>
                <a:headEnd/>
                <a:tailEnd/>
              </a:ln>
              <a:effectLst/>
            </p:spPr>
            <p:txBody>
              <a:bodyPr wrap="none" anchor="ctr"/>
              <a:lstStyle/>
              <a:p>
                <a:pPr>
                  <a:defRPr/>
                </a:pPr>
                <a:endParaRPr lang="en-US" dirty="0"/>
              </a:p>
            </p:txBody>
          </p:sp>
          <p:sp>
            <p:nvSpPr>
              <p:cNvPr id="24675" name="Rectangle 99"/>
              <p:cNvSpPr>
                <a:spLocks noChangeArrowheads="1"/>
              </p:cNvSpPr>
              <p:nvPr userDrawn="1"/>
            </p:nvSpPr>
            <p:spPr bwMode="ltGray">
              <a:xfrm rot="-4580623">
                <a:off x="595" y="2390"/>
                <a:ext cx="75" cy="12"/>
              </a:xfrm>
              <a:prstGeom prst="rect">
                <a:avLst/>
              </a:prstGeom>
              <a:solidFill>
                <a:schemeClr val="bg2"/>
              </a:solidFill>
              <a:ln w="9525">
                <a:noFill/>
                <a:miter lim="800000"/>
                <a:headEnd/>
                <a:tailEnd/>
              </a:ln>
              <a:effectLst/>
            </p:spPr>
            <p:txBody>
              <a:bodyPr wrap="none" anchor="ctr"/>
              <a:lstStyle/>
              <a:p>
                <a:pPr>
                  <a:defRPr/>
                </a:pPr>
                <a:endParaRPr lang="en-US" dirty="0"/>
              </a:p>
            </p:txBody>
          </p:sp>
          <p:sp>
            <p:nvSpPr>
              <p:cNvPr id="24676" name="Rectangle 100"/>
              <p:cNvSpPr>
                <a:spLocks noChangeArrowheads="1"/>
              </p:cNvSpPr>
              <p:nvPr userDrawn="1"/>
            </p:nvSpPr>
            <p:spPr bwMode="ltGray">
              <a:xfrm rot="-5195129">
                <a:off x="355" y="2414"/>
                <a:ext cx="69" cy="12"/>
              </a:xfrm>
              <a:prstGeom prst="rect">
                <a:avLst/>
              </a:prstGeom>
              <a:solidFill>
                <a:schemeClr val="bg2"/>
              </a:solidFill>
              <a:ln w="9525">
                <a:noFill/>
                <a:miter lim="800000"/>
                <a:headEnd/>
                <a:tailEnd/>
              </a:ln>
              <a:effectLst/>
            </p:spPr>
            <p:txBody>
              <a:bodyPr wrap="none" anchor="ctr"/>
              <a:lstStyle/>
              <a:p>
                <a:pPr>
                  <a:defRPr/>
                </a:pPr>
                <a:endParaRPr lang="en-US" dirty="0"/>
              </a:p>
            </p:txBody>
          </p:sp>
          <p:sp>
            <p:nvSpPr>
              <p:cNvPr id="24677" name="Rectangle 101"/>
              <p:cNvSpPr>
                <a:spLocks noChangeArrowheads="1"/>
              </p:cNvSpPr>
              <p:nvPr userDrawn="1"/>
            </p:nvSpPr>
            <p:spPr bwMode="ltGray">
              <a:xfrm rot="-5360484">
                <a:off x="385" y="2408"/>
                <a:ext cx="69" cy="12"/>
              </a:xfrm>
              <a:prstGeom prst="rect">
                <a:avLst/>
              </a:prstGeom>
              <a:solidFill>
                <a:schemeClr val="bg2"/>
              </a:solidFill>
              <a:ln w="9525">
                <a:noFill/>
                <a:miter lim="800000"/>
                <a:headEnd/>
                <a:tailEnd/>
              </a:ln>
              <a:effectLst/>
            </p:spPr>
            <p:txBody>
              <a:bodyPr wrap="none" anchor="ctr"/>
              <a:lstStyle/>
              <a:p>
                <a:pPr>
                  <a:defRPr/>
                </a:pPr>
                <a:endParaRPr lang="en-US" dirty="0"/>
              </a:p>
            </p:txBody>
          </p:sp>
          <p:sp>
            <p:nvSpPr>
              <p:cNvPr id="24678" name="Rectangle 102"/>
              <p:cNvSpPr>
                <a:spLocks noChangeArrowheads="1"/>
              </p:cNvSpPr>
              <p:nvPr userDrawn="1"/>
            </p:nvSpPr>
            <p:spPr bwMode="ltGray">
              <a:xfrm rot="-5288939">
                <a:off x="419" y="2404"/>
                <a:ext cx="69" cy="12"/>
              </a:xfrm>
              <a:prstGeom prst="rect">
                <a:avLst/>
              </a:prstGeom>
              <a:solidFill>
                <a:schemeClr val="bg2"/>
              </a:solidFill>
              <a:ln w="9525">
                <a:noFill/>
                <a:miter lim="800000"/>
                <a:headEnd/>
                <a:tailEnd/>
              </a:ln>
              <a:effectLst/>
            </p:spPr>
            <p:txBody>
              <a:bodyPr wrap="none" anchor="ctr"/>
              <a:lstStyle/>
              <a:p>
                <a:pPr>
                  <a:defRPr/>
                </a:pPr>
                <a:endParaRPr lang="en-US" dirty="0"/>
              </a:p>
            </p:txBody>
          </p:sp>
          <p:sp>
            <p:nvSpPr>
              <p:cNvPr id="24679" name="Rectangle 103"/>
              <p:cNvSpPr>
                <a:spLocks noChangeArrowheads="1"/>
              </p:cNvSpPr>
              <p:nvPr userDrawn="1"/>
            </p:nvSpPr>
            <p:spPr bwMode="ltGray">
              <a:xfrm rot="-5164854">
                <a:off x="449" y="2400"/>
                <a:ext cx="69" cy="12"/>
              </a:xfrm>
              <a:prstGeom prst="rect">
                <a:avLst/>
              </a:prstGeom>
              <a:solidFill>
                <a:schemeClr val="bg2"/>
              </a:solidFill>
              <a:ln w="9525">
                <a:noFill/>
                <a:miter lim="800000"/>
                <a:headEnd/>
                <a:tailEnd/>
              </a:ln>
              <a:effectLst/>
            </p:spPr>
            <p:txBody>
              <a:bodyPr wrap="none" anchor="ctr"/>
              <a:lstStyle/>
              <a:p>
                <a:pPr>
                  <a:defRPr/>
                </a:pPr>
                <a:endParaRPr lang="en-US" dirty="0"/>
              </a:p>
            </p:txBody>
          </p:sp>
          <p:sp>
            <p:nvSpPr>
              <p:cNvPr id="24680" name="Rectangle 104"/>
              <p:cNvSpPr>
                <a:spLocks noChangeArrowheads="1"/>
              </p:cNvSpPr>
              <p:nvPr userDrawn="1"/>
            </p:nvSpPr>
            <p:spPr bwMode="ltGray">
              <a:xfrm rot="-6132163">
                <a:off x="206" y="2458"/>
                <a:ext cx="63" cy="12"/>
              </a:xfrm>
              <a:prstGeom prst="rect">
                <a:avLst/>
              </a:prstGeom>
              <a:solidFill>
                <a:schemeClr val="bg2"/>
              </a:solidFill>
              <a:ln w="9525">
                <a:noFill/>
                <a:miter lim="800000"/>
                <a:headEnd/>
                <a:tailEnd/>
              </a:ln>
              <a:effectLst/>
            </p:spPr>
            <p:txBody>
              <a:bodyPr wrap="none" anchor="ctr"/>
              <a:lstStyle/>
              <a:p>
                <a:pPr>
                  <a:defRPr/>
                </a:pPr>
                <a:endParaRPr lang="en-US" dirty="0"/>
              </a:p>
            </p:txBody>
          </p:sp>
          <p:sp>
            <p:nvSpPr>
              <p:cNvPr id="24681" name="Rectangle 105"/>
              <p:cNvSpPr>
                <a:spLocks noChangeArrowheads="1"/>
              </p:cNvSpPr>
              <p:nvPr userDrawn="1"/>
            </p:nvSpPr>
            <p:spPr bwMode="ltGray">
              <a:xfrm rot="-6220433">
                <a:off x="237" y="2448"/>
                <a:ext cx="63" cy="12"/>
              </a:xfrm>
              <a:prstGeom prst="rect">
                <a:avLst/>
              </a:prstGeom>
              <a:solidFill>
                <a:schemeClr val="bg2"/>
              </a:solidFill>
              <a:ln w="9525">
                <a:noFill/>
                <a:miter lim="800000"/>
                <a:headEnd/>
                <a:tailEnd/>
              </a:ln>
              <a:effectLst/>
            </p:spPr>
            <p:txBody>
              <a:bodyPr wrap="none" anchor="ctr"/>
              <a:lstStyle/>
              <a:p>
                <a:pPr>
                  <a:defRPr/>
                </a:pPr>
                <a:endParaRPr lang="en-US" dirty="0"/>
              </a:p>
            </p:txBody>
          </p:sp>
          <p:sp>
            <p:nvSpPr>
              <p:cNvPr id="24682" name="Rectangle 106"/>
              <p:cNvSpPr>
                <a:spLocks noChangeArrowheads="1"/>
              </p:cNvSpPr>
              <p:nvPr userDrawn="1"/>
            </p:nvSpPr>
            <p:spPr bwMode="ltGray">
              <a:xfrm rot="-6110943">
                <a:off x="266" y="2438"/>
                <a:ext cx="63" cy="12"/>
              </a:xfrm>
              <a:prstGeom prst="rect">
                <a:avLst/>
              </a:prstGeom>
              <a:solidFill>
                <a:schemeClr val="bg2"/>
              </a:solidFill>
              <a:ln w="9525">
                <a:noFill/>
                <a:miter lim="800000"/>
                <a:headEnd/>
                <a:tailEnd/>
              </a:ln>
              <a:effectLst/>
            </p:spPr>
            <p:txBody>
              <a:bodyPr wrap="none" anchor="ctr"/>
              <a:lstStyle/>
              <a:p>
                <a:pPr>
                  <a:defRPr/>
                </a:pPr>
                <a:endParaRPr lang="en-US" dirty="0"/>
              </a:p>
            </p:txBody>
          </p:sp>
          <p:sp>
            <p:nvSpPr>
              <p:cNvPr id="24683" name="Rectangle 107"/>
              <p:cNvSpPr>
                <a:spLocks noChangeArrowheads="1"/>
              </p:cNvSpPr>
              <p:nvPr userDrawn="1"/>
            </p:nvSpPr>
            <p:spPr bwMode="ltGray">
              <a:xfrm rot="-5919570">
                <a:off x="293" y="2426"/>
                <a:ext cx="69" cy="12"/>
              </a:xfrm>
              <a:prstGeom prst="rect">
                <a:avLst/>
              </a:prstGeom>
              <a:solidFill>
                <a:schemeClr val="bg2"/>
              </a:solidFill>
              <a:ln w="9525">
                <a:noFill/>
                <a:miter lim="800000"/>
                <a:headEnd/>
                <a:tailEnd/>
              </a:ln>
              <a:effectLst/>
            </p:spPr>
            <p:txBody>
              <a:bodyPr wrap="none" anchor="ctr"/>
              <a:lstStyle/>
              <a:p>
                <a:pPr>
                  <a:defRPr/>
                </a:pPr>
                <a:endParaRPr lang="en-US" dirty="0"/>
              </a:p>
            </p:txBody>
          </p:sp>
          <p:sp>
            <p:nvSpPr>
              <p:cNvPr id="24684" name="Rectangle 108"/>
              <p:cNvSpPr>
                <a:spLocks noChangeArrowheads="1"/>
              </p:cNvSpPr>
              <p:nvPr userDrawn="1"/>
            </p:nvSpPr>
            <p:spPr bwMode="ltGray">
              <a:xfrm rot="-7376291">
                <a:off x="6" y="2548"/>
                <a:ext cx="63" cy="12"/>
              </a:xfrm>
              <a:prstGeom prst="rect">
                <a:avLst/>
              </a:prstGeom>
              <a:solidFill>
                <a:schemeClr val="bg2"/>
              </a:solidFill>
              <a:ln w="9525">
                <a:noFill/>
                <a:miter lim="800000"/>
                <a:headEnd/>
                <a:tailEnd/>
              </a:ln>
              <a:effectLst/>
            </p:spPr>
            <p:txBody>
              <a:bodyPr wrap="none" anchor="ctr"/>
              <a:lstStyle/>
              <a:p>
                <a:pPr>
                  <a:defRPr/>
                </a:pPr>
                <a:endParaRPr lang="en-US" dirty="0"/>
              </a:p>
            </p:txBody>
          </p:sp>
          <p:sp>
            <p:nvSpPr>
              <p:cNvPr id="24685" name="Rectangle 109"/>
              <p:cNvSpPr>
                <a:spLocks noChangeArrowheads="1"/>
              </p:cNvSpPr>
              <p:nvPr userDrawn="1"/>
            </p:nvSpPr>
            <p:spPr bwMode="ltGray">
              <a:xfrm rot="-7168347">
                <a:off x="65" y="2516"/>
                <a:ext cx="63" cy="12"/>
              </a:xfrm>
              <a:prstGeom prst="rect">
                <a:avLst/>
              </a:prstGeom>
              <a:solidFill>
                <a:schemeClr val="bg2"/>
              </a:solidFill>
              <a:ln w="9525">
                <a:noFill/>
                <a:miter lim="800000"/>
                <a:headEnd/>
                <a:tailEnd/>
              </a:ln>
              <a:effectLst/>
            </p:spPr>
            <p:txBody>
              <a:bodyPr wrap="none" anchor="ctr"/>
              <a:lstStyle/>
              <a:p>
                <a:pPr>
                  <a:defRPr/>
                </a:pPr>
                <a:endParaRPr lang="en-US" dirty="0"/>
              </a:p>
            </p:txBody>
          </p:sp>
          <p:sp>
            <p:nvSpPr>
              <p:cNvPr id="24686" name="Rectangle 110"/>
              <p:cNvSpPr>
                <a:spLocks noChangeArrowheads="1"/>
              </p:cNvSpPr>
              <p:nvPr userDrawn="1"/>
            </p:nvSpPr>
            <p:spPr bwMode="ltGray">
              <a:xfrm rot="-6802416">
                <a:off x="92" y="2502"/>
                <a:ext cx="63" cy="12"/>
              </a:xfrm>
              <a:prstGeom prst="rect">
                <a:avLst/>
              </a:prstGeom>
              <a:solidFill>
                <a:schemeClr val="bg2"/>
              </a:solidFill>
              <a:ln w="9525">
                <a:noFill/>
                <a:miter lim="800000"/>
                <a:headEnd/>
                <a:tailEnd/>
              </a:ln>
              <a:effectLst/>
            </p:spPr>
            <p:txBody>
              <a:bodyPr wrap="none" anchor="ctr"/>
              <a:lstStyle/>
              <a:p>
                <a:pPr>
                  <a:defRPr/>
                </a:pPr>
                <a:endParaRPr lang="en-US" dirty="0"/>
              </a:p>
            </p:txBody>
          </p:sp>
          <p:sp>
            <p:nvSpPr>
              <p:cNvPr id="24687" name="Rectangle 111"/>
              <p:cNvSpPr>
                <a:spLocks noChangeArrowheads="1"/>
              </p:cNvSpPr>
              <p:nvPr userDrawn="1"/>
            </p:nvSpPr>
            <p:spPr bwMode="ltGray">
              <a:xfrm rot="-6802416">
                <a:off x="119" y="2492"/>
                <a:ext cx="63" cy="12"/>
              </a:xfrm>
              <a:prstGeom prst="rect">
                <a:avLst/>
              </a:prstGeom>
              <a:solidFill>
                <a:schemeClr val="bg2"/>
              </a:solidFill>
              <a:ln w="9525">
                <a:noFill/>
                <a:miter lim="800000"/>
                <a:headEnd/>
                <a:tailEnd/>
              </a:ln>
              <a:effectLst/>
            </p:spPr>
            <p:txBody>
              <a:bodyPr wrap="none" anchor="ctr"/>
              <a:lstStyle/>
              <a:p>
                <a:pPr>
                  <a:defRPr/>
                </a:pPr>
                <a:endParaRPr lang="en-US" dirty="0"/>
              </a:p>
            </p:txBody>
          </p:sp>
          <p:sp>
            <p:nvSpPr>
              <p:cNvPr id="24688" name="Rectangle 112"/>
              <p:cNvSpPr>
                <a:spLocks noChangeArrowheads="1"/>
              </p:cNvSpPr>
              <p:nvPr userDrawn="1"/>
            </p:nvSpPr>
            <p:spPr bwMode="ltGray">
              <a:xfrm rot="-6457704">
                <a:off x="150" y="2478"/>
                <a:ext cx="63" cy="12"/>
              </a:xfrm>
              <a:prstGeom prst="rect">
                <a:avLst/>
              </a:prstGeom>
              <a:solidFill>
                <a:schemeClr val="bg2"/>
              </a:solidFill>
              <a:ln w="9525">
                <a:noFill/>
                <a:miter lim="800000"/>
                <a:headEnd/>
                <a:tailEnd/>
              </a:ln>
              <a:effectLst/>
            </p:spPr>
            <p:txBody>
              <a:bodyPr wrap="none" anchor="ctr"/>
              <a:lstStyle/>
              <a:p>
                <a:pPr>
                  <a:defRPr/>
                </a:pPr>
                <a:endParaRPr lang="en-US" dirty="0"/>
              </a:p>
            </p:txBody>
          </p:sp>
          <p:sp>
            <p:nvSpPr>
              <p:cNvPr id="24689" name="Rectangle 113"/>
              <p:cNvSpPr>
                <a:spLocks noChangeArrowheads="1"/>
              </p:cNvSpPr>
              <p:nvPr userDrawn="1"/>
            </p:nvSpPr>
            <p:spPr bwMode="ltGray">
              <a:xfrm rot="-1876771">
                <a:off x="0" y="3363"/>
                <a:ext cx="75" cy="12"/>
              </a:xfrm>
              <a:prstGeom prst="rect">
                <a:avLst/>
              </a:prstGeom>
              <a:solidFill>
                <a:schemeClr val="bg2"/>
              </a:solidFill>
              <a:ln w="9525">
                <a:noFill/>
                <a:miter lim="800000"/>
                <a:headEnd/>
                <a:tailEnd/>
              </a:ln>
              <a:effectLst/>
            </p:spPr>
            <p:txBody>
              <a:bodyPr wrap="none" anchor="ctr"/>
              <a:lstStyle/>
              <a:p>
                <a:pPr>
                  <a:defRPr/>
                </a:pPr>
                <a:endParaRPr lang="en-US" dirty="0"/>
              </a:p>
            </p:txBody>
          </p:sp>
          <p:sp>
            <p:nvSpPr>
              <p:cNvPr id="24690" name="Rectangle 114"/>
              <p:cNvSpPr>
                <a:spLocks noChangeArrowheads="1"/>
              </p:cNvSpPr>
              <p:nvPr userDrawn="1"/>
            </p:nvSpPr>
            <p:spPr bwMode="ltGray">
              <a:xfrm rot="3283992">
                <a:off x="511" y="3478"/>
                <a:ext cx="242" cy="12"/>
              </a:xfrm>
              <a:prstGeom prst="rect">
                <a:avLst/>
              </a:prstGeom>
              <a:solidFill>
                <a:schemeClr val="bg2"/>
              </a:solidFill>
              <a:ln w="9525">
                <a:noFill/>
                <a:miter lim="800000"/>
                <a:headEnd/>
                <a:tailEnd/>
              </a:ln>
              <a:effectLst/>
            </p:spPr>
            <p:txBody>
              <a:bodyPr wrap="none" anchor="ctr"/>
              <a:lstStyle/>
              <a:p>
                <a:pPr>
                  <a:defRPr/>
                </a:pPr>
                <a:endParaRPr lang="en-US" dirty="0"/>
              </a:p>
            </p:txBody>
          </p:sp>
          <p:sp>
            <p:nvSpPr>
              <p:cNvPr id="24691" name="Rectangle 115"/>
              <p:cNvSpPr>
                <a:spLocks noChangeArrowheads="1"/>
              </p:cNvSpPr>
              <p:nvPr userDrawn="1"/>
            </p:nvSpPr>
            <p:spPr bwMode="ltGray">
              <a:xfrm rot="3283992">
                <a:off x="35" y="2798"/>
                <a:ext cx="242" cy="12"/>
              </a:xfrm>
              <a:prstGeom prst="rect">
                <a:avLst/>
              </a:prstGeom>
              <a:solidFill>
                <a:schemeClr val="bg2"/>
              </a:solidFill>
              <a:ln w="9525">
                <a:noFill/>
                <a:miter lim="800000"/>
                <a:headEnd/>
                <a:tailEnd/>
              </a:ln>
              <a:effectLst/>
            </p:spPr>
            <p:txBody>
              <a:bodyPr wrap="none" anchor="ctr"/>
              <a:lstStyle/>
              <a:p>
                <a:pPr>
                  <a:defRPr/>
                </a:pPr>
                <a:endParaRPr lang="en-US" dirty="0"/>
              </a:p>
            </p:txBody>
          </p:sp>
          <p:sp>
            <p:nvSpPr>
              <p:cNvPr id="24692" name="Rectangle 116"/>
              <p:cNvSpPr>
                <a:spLocks noChangeArrowheads="1"/>
              </p:cNvSpPr>
              <p:nvPr userDrawn="1"/>
            </p:nvSpPr>
            <p:spPr bwMode="ltGray">
              <a:xfrm rot="-1876771">
                <a:off x="700" y="2851"/>
                <a:ext cx="317" cy="12"/>
              </a:xfrm>
              <a:prstGeom prst="rect">
                <a:avLst/>
              </a:prstGeom>
              <a:solidFill>
                <a:schemeClr val="bg2"/>
              </a:solidFill>
              <a:ln w="9525">
                <a:noFill/>
                <a:miter lim="800000"/>
                <a:headEnd/>
                <a:tailEnd/>
              </a:ln>
              <a:effectLst/>
            </p:spPr>
            <p:txBody>
              <a:bodyPr wrap="none" anchor="ctr"/>
              <a:lstStyle/>
              <a:p>
                <a:pPr>
                  <a:defRPr/>
                </a:pPr>
                <a:endParaRPr lang="en-US" dirty="0"/>
              </a:p>
            </p:txBody>
          </p:sp>
          <p:sp>
            <p:nvSpPr>
              <p:cNvPr id="24693" name="Rectangle 117"/>
              <p:cNvSpPr>
                <a:spLocks noChangeArrowheads="1"/>
              </p:cNvSpPr>
              <p:nvPr userDrawn="1"/>
            </p:nvSpPr>
            <p:spPr bwMode="ltGray">
              <a:xfrm rot="5908516">
                <a:off x="200" y="3915"/>
                <a:ext cx="138" cy="12"/>
              </a:xfrm>
              <a:prstGeom prst="rect">
                <a:avLst/>
              </a:prstGeom>
              <a:solidFill>
                <a:schemeClr val="bg2"/>
              </a:solidFill>
              <a:ln w="9525">
                <a:noFill/>
                <a:miter lim="800000"/>
                <a:headEnd/>
                <a:tailEnd/>
              </a:ln>
              <a:effectLst/>
            </p:spPr>
            <p:txBody>
              <a:bodyPr wrap="none" anchor="ctr"/>
              <a:lstStyle/>
              <a:p>
                <a:pPr>
                  <a:defRPr/>
                </a:pPr>
                <a:endParaRPr lang="en-US" dirty="0"/>
              </a:p>
            </p:txBody>
          </p:sp>
          <p:sp>
            <p:nvSpPr>
              <p:cNvPr id="24694" name="Rectangle 118"/>
              <p:cNvSpPr>
                <a:spLocks noChangeArrowheads="1"/>
              </p:cNvSpPr>
              <p:nvPr userDrawn="1"/>
            </p:nvSpPr>
            <p:spPr bwMode="ltGray">
              <a:xfrm rot="6683973">
                <a:off x="45" y="3915"/>
                <a:ext cx="144" cy="12"/>
              </a:xfrm>
              <a:prstGeom prst="rect">
                <a:avLst/>
              </a:prstGeom>
              <a:solidFill>
                <a:schemeClr val="bg2"/>
              </a:solidFill>
              <a:ln w="9525">
                <a:noFill/>
                <a:miter lim="800000"/>
                <a:headEnd/>
                <a:tailEnd/>
              </a:ln>
              <a:effectLst/>
            </p:spPr>
            <p:txBody>
              <a:bodyPr wrap="none" anchor="ctr"/>
              <a:lstStyle/>
              <a:p>
                <a:pPr>
                  <a:defRPr/>
                </a:pPr>
                <a:endParaRPr lang="en-US" dirty="0"/>
              </a:p>
            </p:txBody>
          </p:sp>
          <p:sp>
            <p:nvSpPr>
              <p:cNvPr id="24695" name="Rectangle 119"/>
              <p:cNvSpPr>
                <a:spLocks noChangeArrowheads="1"/>
              </p:cNvSpPr>
              <p:nvPr userDrawn="1"/>
            </p:nvSpPr>
            <p:spPr bwMode="ltGray">
              <a:xfrm rot="5245609">
                <a:off x="361" y="3893"/>
                <a:ext cx="132" cy="12"/>
              </a:xfrm>
              <a:prstGeom prst="rect">
                <a:avLst/>
              </a:prstGeom>
              <a:solidFill>
                <a:schemeClr val="bg2"/>
              </a:solidFill>
              <a:ln w="9525">
                <a:noFill/>
                <a:miter lim="800000"/>
                <a:headEnd/>
                <a:tailEnd/>
              </a:ln>
              <a:effectLst/>
            </p:spPr>
            <p:txBody>
              <a:bodyPr wrap="none" anchor="ctr"/>
              <a:lstStyle/>
              <a:p>
                <a:pPr>
                  <a:defRPr/>
                </a:pPr>
                <a:endParaRPr lang="en-US" dirty="0"/>
              </a:p>
            </p:txBody>
          </p:sp>
          <p:sp>
            <p:nvSpPr>
              <p:cNvPr id="24696" name="Rectangle 120"/>
              <p:cNvSpPr>
                <a:spLocks noChangeArrowheads="1"/>
              </p:cNvSpPr>
              <p:nvPr userDrawn="1"/>
            </p:nvSpPr>
            <p:spPr bwMode="ltGray">
              <a:xfrm rot="4500520">
                <a:off x="522" y="3847"/>
                <a:ext cx="132" cy="12"/>
              </a:xfrm>
              <a:prstGeom prst="rect">
                <a:avLst/>
              </a:prstGeom>
              <a:solidFill>
                <a:schemeClr val="bg2"/>
              </a:solidFill>
              <a:ln w="9525">
                <a:noFill/>
                <a:miter lim="800000"/>
                <a:headEnd/>
                <a:tailEnd/>
              </a:ln>
              <a:effectLst/>
            </p:spPr>
            <p:txBody>
              <a:bodyPr wrap="none" anchor="ctr"/>
              <a:lstStyle/>
              <a:p>
                <a:pPr>
                  <a:defRPr/>
                </a:pPr>
                <a:endParaRPr lang="en-US" dirty="0"/>
              </a:p>
            </p:txBody>
          </p:sp>
          <p:sp>
            <p:nvSpPr>
              <p:cNvPr id="24697" name="Rectangle 121"/>
              <p:cNvSpPr>
                <a:spLocks noChangeArrowheads="1"/>
              </p:cNvSpPr>
              <p:nvPr userDrawn="1"/>
            </p:nvSpPr>
            <p:spPr bwMode="ltGray">
              <a:xfrm rot="3805227">
                <a:off x="670" y="3778"/>
                <a:ext cx="132" cy="12"/>
              </a:xfrm>
              <a:prstGeom prst="rect">
                <a:avLst/>
              </a:prstGeom>
              <a:solidFill>
                <a:schemeClr val="bg2"/>
              </a:solidFill>
              <a:ln w="9525">
                <a:noFill/>
                <a:miter lim="800000"/>
                <a:headEnd/>
                <a:tailEnd/>
              </a:ln>
              <a:effectLst/>
            </p:spPr>
            <p:txBody>
              <a:bodyPr wrap="none" anchor="ctr"/>
              <a:lstStyle/>
              <a:p>
                <a:pPr>
                  <a:defRPr/>
                </a:pPr>
                <a:endParaRPr lang="en-US" dirty="0"/>
              </a:p>
            </p:txBody>
          </p:sp>
          <p:sp>
            <p:nvSpPr>
              <p:cNvPr id="24698" name="Rectangle 122"/>
              <p:cNvSpPr>
                <a:spLocks noChangeArrowheads="1"/>
              </p:cNvSpPr>
              <p:nvPr userDrawn="1"/>
            </p:nvSpPr>
            <p:spPr bwMode="ltGray">
              <a:xfrm rot="3060138">
                <a:off x="813" y="3688"/>
                <a:ext cx="132" cy="12"/>
              </a:xfrm>
              <a:prstGeom prst="rect">
                <a:avLst/>
              </a:prstGeom>
              <a:solidFill>
                <a:schemeClr val="bg2"/>
              </a:solidFill>
              <a:ln w="9525">
                <a:noFill/>
                <a:miter lim="800000"/>
                <a:headEnd/>
                <a:tailEnd/>
              </a:ln>
              <a:effectLst/>
            </p:spPr>
            <p:txBody>
              <a:bodyPr wrap="none" anchor="ctr"/>
              <a:lstStyle/>
              <a:p>
                <a:pPr>
                  <a:defRPr/>
                </a:pPr>
                <a:endParaRPr lang="en-US" dirty="0"/>
              </a:p>
            </p:txBody>
          </p:sp>
          <p:sp>
            <p:nvSpPr>
              <p:cNvPr id="24699" name="Rectangle 123"/>
              <p:cNvSpPr>
                <a:spLocks noChangeArrowheads="1"/>
              </p:cNvSpPr>
              <p:nvPr userDrawn="1"/>
            </p:nvSpPr>
            <p:spPr bwMode="ltGray">
              <a:xfrm rot="2090281">
                <a:off x="938" y="3582"/>
                <a:ext cx="132" cy="12"/>
              </a:xfrm>
              <a:prstGeom prst="rect">
                <a:avLst/>
              </a:prstGeom>
              <a:solidFill>
                <a:schemeClr val="bg2"/>
              </a:solidFill>
              <a:ln w="9525">
                <a:noFill/>
                <a:miter lim="800000"/>
                <a:headEnd/>
                <a:tailEnd/>
              </a:ln>
              <a:effectLst/>
            </p:spPr>
            <p:txBody>
              <a:bodyPr wrap="none" anchor="ctr"/>
              <a:lstStyle/>
              <a:p>
                <a:pPr>
                  <a:defRPr/>
                </a:pPr>
                <a:endParaRPr lang="en-US" dirty="0"/>
              </a:p>
            </p:txBody>
          </p:sp>
          <p:sp>
            <p:nvSpPr>
              <p:cNvPr id="24700" name="Rectangle 124"/>
              <p:cNvSpPr>
                <a:spLocks noChangeArrowheads="1"/>
              </p:cNvSpPr>
              <p:nvPr userDrawn="1"/>
            </p:nvSpPr>
            <p:spPr bwMode="ltGray">
              <a:xfrm rot="-7168347">
                <a:off x="-18" y="2506"/>
                <a:ext cx="132" cy="12"/>
              </a:xfrm>
              <a:prstGeom prst="rect">
                <a:avLst/>
              </a:prstGeom>
              <a:solidFill>
                <a:schemeClr val="bg2"/>
              </a:solidFill>
              <a:ln w="9525">
                <a:noFill/>
                <a:miter lim="800000"/>
                <a:headEnd/>
                <a:tailEnd/>
              </a:ln>
              <a:effectLst/>
            </p:spPr>
            <p:txBody>
              <a:bodyPr wrap="none" anchor="ctr"/>
              <a:lstStyle/>
              <a:p>
                <a:pPr>
                  <a:defRPr/>
                </a:pPr>
                <a:endParaRPr lang="en-US" dirty="0"/>
              </a:p>
            </p:txBody>
          </p:sp>
          <p:sp>
            <p:nvSpPr>
              <p:cNvPr id="24701" name="Rectangle 125"/>
              <p:cNvSpPr>
                <a:spLocks noChangeArrowheads="1"/>
              </p:cNvSpPr>
              <p:nvPr userDrawn="1"/>
            </p:nvSpPr>
            <p:spPr bwMode="ltGray">
              <a:xfrm rot="-6406501">
                <a:off x="136" y="2433"/>
                <a:ext cx="132" cy="12"/>
              </a:xfrm>
              <a:prstGeom prst="rect">
                <a:avLst/>
              </a:prstGeom>
              <a:solidFill>
                <a:schemeClr val="bg2"/>
              </a:solidFill>
              <a:ln w="9525">
                <a:noFill/>
                <a:miter lim="800000"/>
                <a:headEnd/>
                <a:tailEnd/>
              </a:ln>
              <a:effectLst/>
            </p:spPr>
            <p:txBody>
              <a:bodyPr wrap="none" anchor="ctr"/>
              <a:lstStyle/>
              <a:p>
                <a:pPr>
                  <a:defRPr/>
                </a:pPr>
                <a:endParaRPr lang="en-US" dirty="0"/>
              </a:p>
            </p:txBody>
          </p:sp>
          <p:sp>
            <p:nvSpPr>
              <p:cNvPr id="24702" name="Rectangle 126"/>
              <p:cNvSpPr>
                <a:spLocks noChangeArrowheads="1"/>
              </p:cNvSpPr>
              <p:nvPr userDrawn="1"/>
            </p:nvSpPr>
            <p:spPr bwMode="ltGray">
              <a:xfrm rot="-4970620">
                <a:off x="447" y="2364"/>
                <a:ext cx="138" cy="12"/>
              </a:xfrm>
              <a:prstGeom prst="rect">
                <a:avLst/>
              </a:prstGeom>
              <a:solidFill>
                <a:schemeClr val="bg2"/>
              </a:solidFill>
              <a:ln w="9525">
                <a:noFill/>
                <a:miter lim="800000"/>
                <a:headEnd/>
                <a:tailEnd/>
              </a:ln>
              <a:effectLst/>
            </p:spPr>
            <p:txBody>
              <a:bodyPr wrap="none" anchor="ctr"/>
              <a:lstStyle/>
              <a:p>
                <a:pPr>
                  <a:defRPr/>
                </a:pPr>
                <a:endParaRPr lang="en-US" dirty="0"/>
              </a:p>
            </p:txBody>
          </p:sp>
          <p:sp>
            <p:nvSpPr>
              <p:cNvPr id="24703" name="Rectangle 127"/>
              <p:cNvSpPr>
                <a:spLocks noChangeArrowheads="1"/>
              </p:cNvSpPr>
              <p:nvPr userDrawn="1"/>
            </p:nvSpPr>
            <p:spPr bwMode="ltGray">
              <a:xfrm rot="-4298502">
                <a:off x="597" y="2360"/>
                <a:ext cx="150" cy="12"/>
              </a:xfrm>
              <a:prstGeom prst="rect">
                <a:avLst/>
              </a:prstGeom>
              <a:solidFill>
                <a:schemeClr val="bg2"/>
              </a:solidFill>
              <a:ln w="9525">
                <a:noFill/>
                <a:miter lim="800000"/>
                <a:headEnd/>
                <a:tailEnd/>
              </a:ln>
              <a:effectLst/>
            </p:spPr>
            <p:txBody>
              <a:bodyPr wrap="none" anchor="ctr"/>
              <a:lstStyle/>
              <a:p>
                <a:pPr>
                  <a:defRPr/>
                </a:pPr>
                <a:endParaRPr lang="en-US" dirty="0"/>
              </a:p>
            </p:txBody>
          </p:sp>
          <p:sp>
            <p:nvSpPr>
              <p:cNvPr id="24704" name="Rectangle 128"/>
              <p:cNvSpPr>
                <a:spLocks noChangeArrowheads="1"/>
              </p:cNvSpPr>
              <p:nvPr userDrawn="1"/>
            </p:nvSpPr>
            <p:spPr bwMode="ltGray">
              <a:xfrm rot="-3676305">
                <a:off x="739" y="2386"/>
                <a:ext cx="155" cy="12"/>
              </a:xfrm>
              <a:prstGeom prst="rect">
                <a:avLst/>
              </a:prstGeom>
              <a:solidFill>
                <a:schemeClr val="bg2"/>
              </a:solidFill>
              <a:ln w="9525">
                <a:noFill/>
                <a:miter lim="800000"/>
                <a:headEnd/>
                <a:tailEnd/>
              </a:ln>
              <a:effectLst/>
            </p:spPr>
            <p:txBody>
              <a:bodyPr wrap="none" anchor="ctr"/>
              <a:lstStyle/>
              <a:p>
                <a:pPr>
                  <a:defRPr/>
                </a:pPr>
                <a:endParaRPr lang="en-US" dirty="0"/>
              </a:p>
            </p:txBody>
          </p:sp>
          <p:sp>
            <p:nvSpPr>
              <p:cNvPr id="24705" name="Rectangle 129"/>
              <p:cNvSpPr>
                <a:spLocks noChangeArrowheads="1"/>
              </p:cNvSpPr>
              <p:nvPr userDrawn="1"/>
            </p:nvSpPr>
            <p:spPr bwMode="ltGray">
              <a:xfrm rot="-3188616">
                <a:off x="869" y="2430"/>
                <a:ext cx="167" cy="12"/>
              </a:xfrm>
              <a:prstGeom prst="rect">
                <a:avLst/>
              </a:prstGeom>
              <a:solidFill>
                <a:schemeClr val="bg2"/>
              </a:solidFill>
              <a:ln w="9525">
                <a:noFill/>
                <a:miter lim="800000"/>
                <a:headEnd/>
                <a:tailEnd/>
              </a:ln>
              <a:effectLst/>
            </p:spPr>
            <p:txBody>
              <a:bodyPr wrap="none" anchor="ctr"/>
              <a:lstStyle/>
              <a:p>
                <a:pPr>
                  <a:defRPr/>
                </a:pPr>
                <a:endParaRPr lang="en-US" dirty="0"/>
              </a:p>
            </p:txBody>
          </p:sp>
          <p:sp>
            <p:nvSpPr>
              <p:cNvPr id="24706" name="Rectangle 130"/>
              <p:cNvSpPr>
                <a:spLocks noChangeArrowheads="1"/>
              </p:cNvSpPr>
              <p:nvPr userDrawn="1"/>
            </p:nvSpPr>
            <p:spPr bwMode="ltGray">
              <a:xfrm rot="-2610246">
                <a:off x="984" y="2497"/>
                <a:ext cx="167" cy="12"/>
              </a:xfrm>
              <a:prstGeom prst="rect">
                <a:avLst/>
              </a:prstGeom>
              <a:solidFill>
                <a:schemeClr val="bg2"/>
              </a:solidFill>
              <a:ln w="9525">
                <a:noFill/>
                <a:miter lim="800000"/>
                <a:headEnd/>
                <a:tailEnd/>
              </a:ln>
              <a:effectLst/>
            </p:spPr>
            <p:txBody>
              <a:bodyPr wrap="none" anchor="ctr"/>
              <a:lstStyle/>
              <a:p>
                <a:pPr>
                  <a:defRPr/>
                </a:pPr>
                <a:endParaRPr lang="en-US" dirty="0"/>
              </a:p>
            </p:txBody>
          </p:sp>
          <p:sp>
            <p:nvSpPr>
              <p:cNvPr id="24707" name="Rectangle 131"/>
              <p:cNvSpPr>
                <a:spLocks noChangeArrowheads="1"/>
              </p:cNvSpPr>
              <p:nvPr userDrawn="1"/>
            </p:nvSpPr>
            <p:spPr bwMode="ltGray">
              <a:xfrm rot="-2190008">
                <a:off x="1075" y="2585"/>
                <a:ext cx="173" cy="12"/>
              </a:xfrm>
              <a:prstGeom prst="rect">
                <a:avLst/>
              </a:prstGeom>
              <a:solidFill>
                <a:schemeClr val="bg2"/>
              </a:solidFill>
              <a:ln w="9525">
                <a:noFill/>
                <a:miter lim="800000"/>
                <a:headEnd/>
                <a:tailEnd/>
              </a:ln>
              <a:effectLst/>
            </p:spPr>
            <p:txBody>
              <a:bodyPr wrap="none" anchor="ctr"/>
              <a:lstStyle/>
              <a:p>
                <a:pPr>
                  <a:defRPr/>
                </a:pPr>
                <a:endParaRPr lang="en-US" dirty="0"/>
              </a:p>
            </p:txBody>
          </p:sp>
          <p:sp>
            <p:nvSpPr>
              <p:cNvPr id="24708" name="Rectangle 132"/>
              <p:cNvSpPr>
                <a:spLocks noChangeArrowheads="1"/>
              </p:cNvSpPr>
              <p:nvPr userDrawn="1"/>
            </p:nvSpPr>
            <p:spPr bwMode="ltGray">
              <a:xfrm rot="-1728558">
                <a:off x="1147" y="2688"/>
                <a:ext cx="167" cy="12"/>
              </a:xfrm>
              <a:prstGeom prst="rect">
                <a:avLst/>
              </a:prstGeom>
              <a:solidFill>
                <a:schemeClr val="bg2"/>
              </a:solidFill>
              <a:ln w="9525">
                <a:noFill/>
                <a:miter lim="800000"/>
                <a:headEnd/>
                <a:tailEnd/>
              </a:ln>
              <a:effectLst/>
            </p:spPr>
            <p:txBody>
              <a:bodyPr wrap="none" anchor="ctr"/>
              <a:lstStyle/>
              <a:p>
                <a:pPr>
                  <a:defRPr/>
                </a:pPr>
                <a:endParaRPr lang="en-US" dirty="0"/>
              </a:p>
            </p:txBody>
          </p:sp>
          <p:sp>
            <p:nvSpPr>
              <p:cNvPr id="24709" name="Rectangle 133"/>
              <p:cNvSpPr>
                <a:spLocks noChangeArrowheads="1"/>
              </p:cNvSpPr>
              <p:nvPr userDrawn="1"/>
            </p:nvSpPr>
            <p:spPr bwMode="ltGray">
              <a:xfrm rot="-1172118">
                <a:off x="1198" y="2805"/>
                <a:ext cx="167" cy="12"/>
              </a:xfrm>
              <a:prstGeom prst="rect">
                <a:avLst/>
              </a:prstGeom>
              <a:solidFill>
                <a:schemeClr val="bg2"/>
              </a:solidFill>
              <a:ln w="9525">
                <a:noFill/>
                <a:miter lim="800000"/>
                <a:headEnd/>
                <a:tailEnd/>
              </a:ln>
              <a:effectLst/>
            </p:spPr>
            <p:txBody>
              <a:bodyPr wrap="none" anchor="ctr"/>
              <a:lstStyle/>
              <a:p>
                <a:pPr>
                  <a:defRPr/>
                </a:pPr>
                <a:endParaRPr lang="en-US" dirty="0"/>
              </a:p>
            </p:txBody>
          </p:sp>
          <p:sp>
            <p:nvSpPr>
              <p:cNvPr id="24710" name="Rectangle 134"/>
              <p:cNvSpPr>
                <a:spLocks noChangeArrowheads="1"/>
              </p:cNvSpPr>
              <p:nvPr userDrawn="1"/>
            </p:nvSpPr>
            <p:spPr bwMode="ltGray">
              <a:xfrm rot="-753845">
                <a:off x="1218" y="2930"/>
                <a:ext cx="167" cy="12"/>
              </a:xfrm>
              <a:prstGeom prst="rect">
                <a:avLst/>
              </a:prstGeom>
              <a:solidFill>
                <a:schemeClr val="bg2"/>
              </a:solidFill>
              <a:ln w="9525">
                <a:noFill/>
                <a:miter lim="800000"/>
                <a:headEnd/>
                <a:tailEnd/>
              </a:ln>
              <a:effectLst/>
            </p:spPr>
            <p:txBody>
              <a:bodyPr wrap="none" anchor="ctr"/>
              <a:lstStyle/>
              <a:p>
                <a:pPr>
                  <a:defRPr/>
                </a:pPr>
                <a:endParaRPr lang="en-US" dirty="0"/>
              </a:p>
            </p:txBody>
          </p:sp>
          <p:sp>
            <p:nvSpPr>
              <p:cNvPr id="24711" name="Rectangle 135"/>
              <p:cNvSpPr>
                <a:spLocks noChangeArrowheads="1"/>
              </p:cNvSpPr>
              <p:nvPr userDrawn="1"/>
            </p:nvSpPr>
            <p:spPr bwMode="ltGray">
              <a:xfrm rot="-287823">
                <a:off x="1213" y="3066"/>
                <a:ext cx="167" cy="12"/>
              </a:xfrm>
              <a:prstGeom prst="rect">
                <a:avLst/>
              </a:prstGeom>
              <a:solidFill>
                <a:schemeClr val="bg2"/>
              </a:solidFill>
              <a:ln w="9525">
                <a:noFill/>
                <a:miter lim="800000"/>
                <a:headEnd/>
                <a:tailEnd/>
              </a:ln>
              <a:effectLst/>
            </p:spPr>
            <p:txBody>
              <a:bodyPr wrap="none" anchor="ctr"/>
              <a:lstStyle/>
              <a:p>
                <a:pPr>
                  <a:defRPr/>
                </a:pPr>
                <a:endParaRPr lang="en-US" dirty="0"/>
              </a:p>
            </p:txBody>
          </p:sp>
          <p:sp>
            <p:nvSpPr>
              <p:cNvPr id="24712" name="Rectangle 136"/>
              <p:cNvSpPr>
                <a:spLocks noChangeArrowheads="1"/>
              </p:cNvSpPr>
              <p:nvPr userDrawn="1"/>
            </p:nvSpPr>
            <p:spPr bwMode="ltGray">
              <a:xfrm rot="696741">
                <a:off x="1126" y="3337"/>
                <a:ext cx="150" cy="12"/>
              </a:xfrm>
              <a:prstGeom prst="rect">
                <a:avLst/>
              </a:prstGeom>
              <a:solidFill>
                <a:schemeClr val="bg2"/>
              </a:solidFill>
              <a:ln w="9525">
                <a:noFill/>
                <a:miter lim="800000"/>
                <a:headEnd/>
                <a:tailEnd/>
              </a:ln>
              <a:effectLst/>
            </p:spPr>
            <p:txBody>
              <a:bodyPr wrap="none" anchor="ctr"/>
              <a:lstStyle/>
              <a:p>
                <a:pPr>
                  <a:defRPr/>
                </a:pPr>
                <a:endParaRPr lang="en-US" dirty="0"/>
              </a:p>
            </p:txBody>
          </p:sp>
          <p:sp>
            <p:nvSpPr>
              <p:cNvPr id="24713" name="Rectangle 137"/>
              <p:cNvSpPr>
                <a:spLocks noChangeArrowheads="1"/>
              </p:cNvSpPr>
              <p:nvPr userDrawn="1"/>
            </p:nvSpPr>
            <p:spPr bwMode="ltGray">
              <a:xfrm rot="1529990">
                <a:off x="1041" y="3465"/>
                <a:ext cx="140" cy="12"/>
              </a:xfrm>
              <a:prstGeom prst="rect">
                <a:avLst/>
              </a:prstGeom>
              <a:solidFill>
                <a:schemeClr val="bg2"/>
              </a:solidFill>
              <a:ln w="9525">
                <a:noFill/>
                <a:miter lim="800000"/>
                <a:headEnd/>
                <a:tailEnd/>
              </a:ln>
              <a:effectLst/>
            </p:spPr>
            <p:txBody>
              <a:bodyPr wrap="none" anchor="ctr"/>
              <a:lstStyle/>
              <a:p>
                <a:pPr>
                  <a:defRPr/>
                </a:pPr>
                <a:endParaRPr lang="en-US" dirty="0"/>
              </a:p>
            </p:txBody>
          </p:sp>
          <p:sp>
            <p:nvSpPr>
              <p:cNvPr id="24714" name="Freeform 138"/>
              <p:cNvSpPr>
                <a:spLocks/>
              </p:cNvSpPr>
              <p:nvPr userDrawn="1"/>
            </p:nvSpPr>
            <p:spPr bwMode="ltGray">
              <a:xfrm>
                <a:off x="850" y="3136"/>
                <a:ext cx="204" cy="120"/>
              </a:xfrm>
              <a:custGeom>
                <a:avLst/>
                <a:gdLst/>
                <a:ahLst/>
                <a:cxnLst>
                  <a:cxn ang="0">
                    <a:pos x="168" y="120"/>
                  </a:cxn>
                  <a:cxn ang="0">
                    <a:pos x="204" y="12"/>
                  </a:cxn>
                  <a:cxn ang="0">
                    <a:pos x="42" y="0"/>
                  </a:cxn>
                  <a:cxn ang="0">
                    <a:pos x="0" y="108"/>
                  </a:cxn>
                  <a:cxn ang="0">
                    <a:pos x="30" y="114"/>
                  </a:cxn>
                  <a:cxn ang="0">
                    <a:pos x="60" y="30"/>
                  </a:cxn>
                  <a:cxn ang="0">
                    <a:pos x="102" y="36"/>
                  </a:cxn>
                  <a:cxn ang="0">
                    <a:pos x="78" y="108"/>
                  </a:cxn>
                  <a:cxn ang="0">
                    <a:pos x="102" y="108"/>
                  </a:cxn>
                  <a:cxn ang="0">
                    <a:pos x="132" y="36"/>
                  </a:cxn>
                  <a:cxn ang="0">
                    <a:pos x="162" y="36"/>
                  </a:cxn>
                  <a:cxn ang="0">
                    <a:pos x="138" y="114"/>
                  </a:cxn>
                  <a:cxn ang="0">
                    <a:pos x="168" y="120"/>
                  </a:cxn>
                </a:cxnLst>
                <a:rect l="0" t="0" r="r" b="b"/>
                <a:pathLst>
                  <a:path w="204" h="120">
                    <a:moveTo>
                      <a:pt x="168" y="120"/>
                    </a:moveTo>
                    <a:lnTo>
                      <a:pt x="204" y="12"/>
                    </a:lnTo>
                    <a:lnTo>
                      <a:pt x="42" y="0"/>
                    </a:lnTo>
                    <a:lnTo>
                      <a:pt x="0" y="108"/>
                    </a:lnTo>
                    <a:lnTo>
                      <a:pt x="30" y="114"/>
                    </a:lnTo>
                    <a:lnTo>
                      <a:pt x="60" y="30"/>
                    </a:lnTo>
                    <a:lnTo>
                      <a:pt x="102" y="36"/>
                    </a:lnTo>
                    <a:lnTo>
                      <a:pt x="78" y="108"/>
                    </a:lnTo>
                    <a:lnTo>
                      <a:pt x="102" y="108"/>
                    </a:lnTo>
                    <a:lnTo>
                      <a:pt x="132" y="36"/>
                    </a:lnTo>
                    <a:lnTo>
                      <a:pt x="162" y="36"/>
                    </a:lnTo>
                    <a:lnTo>
                      <a:pt x="138" y="114"/>
                    </a:lnTo>
                    <a:lnTo>
                      <a:pt x="168" y="120"/>
                    </a:lnTo>
                    <a:close/>
                  </a:path>
                </a:pathLst>
              </a:custGeom>
              <a:solidFill>
                <a:schemeClr val="bg2"/>
              </a:solidFill>
              <a:ln w="9525">
                <a:noFill/>
                <a:round/>
                <a:headEnd/>
                <a:tailEnd/>
              </a:ln>
            </p:spPr>
            <p:txBody>
              <a:bodyPr/>
              <a:lstStyle/>
              <a:p>
                <a:pPr>
                  <a:defRPr/>
                </a:pPr>
                <a:endParaRPr lang="en-US" dirty="0"/>
              </a:p>
            </p:txBody>
          </p:sp>
          <p:sp>
            <p:nvSpPr>
              <p:cNvPr id="24715" name="Freeform 139"/>
              <p:cNvSpPr>
                <a:spLocks/>
              </p:cNvSpPr>
              <p:nvPr userDrawn="1"/>
            </p:nvSpPr>
            <p:spPr bwMode="ltGray">
              <a:xfrm>
                <a:off x="19" y="2722"/>
                <a:ext cx="90" cy="78"/>
              </a:xfrm>
              <a:custGeom>
                <a:avLst/>
                <a:gdLst/>
                <a:ahLst/>
                <a:cxnLst>
                  <a:cxn ang="0">
                    <a:pos x="66" y="36"/>
                  </a:cxn>
                  <a:cxn ang="0">
                    <a:pos x="66" y="36"/>
                  </a:cxn>
                  <a:cxn ang="0">
                    <a:pos x="18" y="24"/>
                  </a:cxn>
                  <a:cxn ang="0">
                    <a:pos x="0" y="30"/>
                  </a:cxn>
                  <a:cxn ang="0">
                    <a:pos x="36" y="78"/>
                  </a:cxn>
                  <a:cxn ang="0">
                    <a:pos x="48" y="72"/>
                  </a:cxn>
                  <a:cxn ang="0">
                    <a:pos x="24" y="36"/>
                  </a:cxn>
                  <a:cxn ang="0">
                    <a:pos x="24" y="36"/>
                  </a:cxn>
                  <a:cxn ang="0">
                    <a:pos x="72" y="54"/>
                  </a:cxn>
                  <a:cxn ang="0">
                    <a:pos x="90" y="42"/>
                  </a:cxn>
                  <a:cxn ang="0">
                    <a:pos x="54" y="0"/>
                  </a:cxn>
                  <a:cxn ang="0">
                    <a:pos x="42" y="6"/>
                  </a:cxn>
                  <a:cxn ang="0">
                    <a:pos x="66" y="36"/>
                  </a:cxn>
                </a:cxnLst>
                <a:rect l="0" t="0" r="r" b="b"/>
                <a:pathLst>
                  <a:path w="90" h="78">
                    <a:moveTo>
                      <a:pt x="66" y="36"/>
                    </a:moveTo>
                    <a:lnTo>
                      <a:pt x="66" y="36"/>
                    </a:lnTo>
                    <a:lnTo>
                      <a:pt x="18" y="24"/>
                    </a:lnTo>
                    <a:lnTo>
                      <a:pt x="0" y="30"/>
                    </a:lnTo>
                    <a:lnTo>
                      <a:pt x="36" y="78"/>
                    </a:lnTo>
                    <a:lnTo>
                      <a:pt x="48" y="72"/>
                    </a:lnTo>
                    <a:lnTo>
                      <a:pt x="24" y="36"/>
                    </a:lnTo>
                    <a:lnTo>
                      <a:pt x="24" y="36"/>
                    </a:lnTo>
                    <a:lnTo>
                      <a:pt x="72" y="54"/>
                    </a:lnTo>
                    <a:lnTo>
                      <a:pt x="90" y="42"/>
                    </a:lnTo>
                    <a:lnTo>
                      <a:pt x="54" y="0"/>
                    </a:lnTo>
                    <a:lnTo>
                      <a:pt x="42" y="6"/>
                    </a:lnTo>
                    <a:lnTo>
                      <a:pt x="66" y="36"/>
                    </a:lnTo>
                    <a:close/>
                  </a:path>
                </a:pathLst>
              </a:custGeom>
              <a:solidFill>
                <a:schemeClr val="bg2"/>
              </a:solidFill>
              <a:ln w="9525">
                <a:noFill/>
                <a:round/>
                <a:headEnd/>
                <a:tailEnd/>
              </a:ln>
            </p:spPr>
            <p:txBody>
              <a:bodyPr/>
              <a:lstStyle/>
              <a:p>
                <a:pPr>
                  <a:defRPr/>
                </a:pPr>
                <a:endParaRPr lang="en-US" dirty="0"/>
              </a:p>
            </p:txBody>
          </p:sp>
          <p:sp>
            <p:nvSpPr>
              <p:cNvPr id="24716" name="Freeform 140"/>
              <p:cNvSpPr>
                <a:spLocks/>
              </p:cNvSpPr>
              <p:nvPr userDrawn="1"/>
            </p:nvSpPr>
            <p:spPr bwMode="ltGray">
              <a:xfrm>
                <a:off x="97" y="2651"/>
                <a:ext cx="101" cy="89"/>
              </a:xfrm>
              <a:custGeom>
                <a:avLst/>
                <a:gdLst/>
                <a:ahLst/>
                <a:cxnLst>
                  <a:cxn ang="0">
                    <a:pos x="54" y="89"/>
                  </a:cxn>
                  <a:cxn ang="0">
                    <a:pos x="65" y="83"/>
                  </a:cxn>
                  <a:cxn ang="0">
                    <a:pos x="48" y="35"/>
                  </a:cxn>
                  <a:cxn ang="0">
                    <a:pos x="89" y="65"/>
                  </a:cxn>
                  <a:cxn ang="0">
                    <a:pos x="101" y="59"/>
                  </a:cxn>
                  <a:cxn ang="0">
                    <a:pos x="83" y="0"/>
                  </a:cxn>
                  <a:cxn ang="0">
                    <a:pos x="71" y="12"/>
                  </a:cxn>
                  <a:cxn ang="0">
                    <a:pos x="83" y="41"/>
                  </a:cxn>
                  <a:cxn ang="0">
                    <a:pos x="48" y="23"/>
                  </a:cxn>
                  <a:cxn ang="0">
                    <a:pos x="36" y="29"/>
                  </a:cxn>
                  <a:cxn ang="0">
                    <a:pos x="45" y="68"/>
                  </a:cxn>
                  <a:cxn ang="0">
                    <a:pos x="18" y="41"/>
                  </a:cxn>
                  <a:cxn ang="0">
                    <a:pos x="0" y="53"/>
                  </a:cxn>
                  <a:cxn ang="0">
                    <a:pos x="54" y="89"/>
                  </a:cxn>
                </a:cxnLst>
                <a:rect l="0" t="0" r="r" b="b"/>
                <a:pathLst>
                  <a:path w="101" h="89">
                    <a:moveTo>
                      <a:pt x="54" y="89"/>
                    </a:moveTo>
                    <a:lnTo>
                      <a:pt x="65" y="83"/>
                    </a:lnTo>
                    <a:lnTo>
                      <a:pt x="48" y="35"/>
                    </a:lnTo>
                    <a:lnTo>
                      <a:pt x="89" y="65"/>
                    </a:lnTo>
                    <a:lnTo>
                      <a:pt x="101" y="59"/>
                    </a:lnTo>
                    <a:lnTo>
                      <a:pt x="83" y="0"/>
                    </a:lnTo>
                    <a:lnTo>
                      <a:pt x="71" y="12"/>
                    </a:lnTo>
                    <a:lnTo>
                      <a:pt x="83" y="41"/>
                    </a:lnTo>
                    <a:lnTo>
                      <a:pt x="48" y="23"/>
                    </a:lnTo>
                    <a:lnTo>
                      <a:pt x="36" y="29"/>
                    </a:lnTo>
                    <a:lnTo>
                      <a:pt x="45" y="68"/>
                    </a:lnTo>
                    <a:lnTo>
                      <a:pt x="18" y="41"/>
                    </a:lnTo>
                    <a:lnTo>
                      <a:pt x="0" y="53"/>
                    </a:lnTo>
                    <a:lnTo>
                      <a:pt x="54" y="89"/>
                    </a:lnTo>
                    <a:close/>
                  </a:path>
                </a:pathLst>
              </a:custGeom>
              <a:solidFill>
                <a:schemeClr val="bg2"/>
              </a:solidFill>
              <a:ln w="9525">
                <a:noFill/>
                <a:round/>
                <a:headEnd/>
                <a:tailEnd/>
              </a:ln>
            </p:spPr>
            <p:txBody>
              <a:bodyPr/>
              <a:lstStyle/>
              <a:p>
                <a:pPr>
                  <a:defRPr/>
                </a:pPr>
                <a:endParaRPr lang="en-US" dirty="0"/>
              </a:p>
            </p:txBody>
          </p:sp>
          <p:sp>
            <p:nvSpPr>
              <p:cNvPr id="24717" name="Freeform 141"/>
              <p:cNvSpPr>
                <a:spLocks/>
              </p:cNvSpPr>
              <p:nvPr userDrawn="1"/>
            </p:nvSpPr>
            <p:spPr bwMode="ltGray">
              <a:xfrm>
                <a:off x="677" y="3502"/>
                <a:ext cx="83" cy="78"/>
              </a:xfrm>
              <a:custGeom>
                <a:avLst/>
                <a:gdLst/>
                <a:ahLst/>
                <a:cxnLst>
                  <a:cxn ang="0">
                    <a:pos x="36" y="78"/>
                  </a:cxn>
                  <a:cxn ang="0">
                    <a:pos x="83" y="48"/>
                  </a:cxn>
                  <a:cxn ang="0">
                    <a:pos x="54" y="0"/>
                  </a:cxn>
                  <a:cxn ang="0">
                    <a:pos x="0" y="30"/>
                  </a:cxn>
                  <a:cxn ang="0">
                    <a:pos x="6" y="36"/>
                  </a:cxn>
                  <a:cxn ang="0">
                    <a:pos x="42" y="18"/>
                  </a:cxn>
                  <a:cxn ang="0">
                    <a:pos x="54" y="30"/>
                  </a:cxn>
                  <a:cxn ang="0">
                    <a:pos x="24" y="48"/>
                  </a:cxn>
                  <a:cxn ang="0">
                    <a:pos x="30" y="54"/>
                  </a:cxn>
                  <a:cxn ang="0">
                    <a:pos x="60" y="36"/>
                  </a:cxn>
                  <a:cxn ang="0">
                    <a:pos x="66" y="48"/>
                  </a:cxn>
                  <a:cxn ang="0">
                    <a:pos x="30" y="66"/>
                  </a:cxn>
                  <a:cxn ang="0">
                    <a:pos x="36" y="78"/>
                  </a:cxn>
                </a:cxnLst>
                <a:rect l="0" t="0" r="r" b="b"/>
                <a:pathLst>
                  <a:path w="83" h="78">
                    <a:moveTo>
                      <a:pt x="36" y="78"/>
                    </a:moveTo>
                    <a:lnTo>
                      <a:pt x="83" y="48"/>
                    </a:lnTo>
                    <a:lnTo>
                      <a:pt x="54" y="0"/>
                    </a:lnTo>
                    <a:lnTo>
                      <a:pt x="0" y="30"/>
                    </a:lnTo>
                    <a:lnTo>
                      <a:pt x="6" y="36"/>
                    </a:lnTo>
                    <a:lnTo>
                      <a:pt x="42" y="18"/>
                    </a:lnTo>
                    <a:lnTo>
                      <a:pt x="54" y="30"/>
                    </a:lnTo>
                    <a:lnTo>
                      <a:pt x="24" y="48"/>
                    </a:lnTo>
                    <a:lnTo>
                      <a:pt x="30" y="54"/>
                    </a:lnTo>
                    <a:lnTo>
                      <a:pt x="60" y="36"/>
                    </a:lnTo>
                    <a:lnTo>
                      <a:pt x="66" y="48"/>
                    </a:lnTo>
                    <a:lnTo>
                      <a:pt x="30" y="66"/>
                    </a:lnTo>
                    <a:lnTo>
                      <a:pt x="36" y="78"/>
                    </a:lnTo>
                    <a:close/>
                  </a:path>
                </a:pathLst>
              </a:custGeom>
              <a:solidFill>
                <a:schemeClr val="bg2"/>
              </a:solidFill>
              <a:ln w="9525">
                <a:noFill/>
                <a:round/>
                <a:headEnd/>
                <a:tailEnd/>
              </a:ln>
            </p:spPr>
            <p:txBody>
              <a:bodyPr/>
              <a:lstStyle/>
              <a:p>
                <a:pPr>
                  <a:defRPr/>
                </a:pPr>
                <a:endParaRPr lang="en-US" dirty="0"/>
              </a:p>
            </p:txBody>
          </p:sp>
          <p:sp>
            <p:nvSpPr>
              <p:cNvPr id="24718" name="Freeform 142"/>
              <p:cNvSpPr>
                <a:spLocks/>
              </p:cNvSpPr>
              <p:nvPr userDrawn="1"/>
            </p:nvSpPr>
            <p:spPr bwMode="ltGray">
              <a:xfrm>
                <a:off x="940" y="2782"/>
                <a:ext cx="90" cy="72"/>
              </a:xfrm>
              <a:custGeom>
                <a:avLst/>
                <a:gdLst/>
                <a:ahLst/>
                <a:cxnLst>
                  <a:cxn ang="0">
                    <a:pos x="90" y="30"/>
                  </a:cxn>
                  <a:cxn ang="0">
                    <a:pos x="66" y="0"/>
                  </a:cxn>
                  <a:cxn ang="0">
                    <a:pos x="0" y="36"/>
                  </a:cxn>
                  <a:cxn ang="0">
                    <a:pos x="24" y="72"/>
                  </a:cxn>
                  <a:cxn ang="0">
                    <a:pos x="36" y="66"/>
                  </a:cxn>
                  <a:cxn ang="0">
                    <a:pos x="18" y="42"/>
                  </a:cxn>
                  <a:cxn ang="0">
                    <a:pos x="36" y="30"/>
                  </a:cxn>
                  <a:cxn ang="0">
                    <a:pos x="54" y="54"/>
                  </a:cxn>
                  <a:cxn ang="0">
                    <a:pos x="60" y="48"/>
                  </a:cxn>
                  <a:cxn ang="0">
                    <a:pos x="48" y="24"/>
                  </a:cxn>
                  <a:cxn ang="0">
                    <a:pos x="60" y="12"/>
                  </a:cxn>
                  <a:cxn ang="0">
                    <a:pos x="78" y="42"/>
                  </a:cxn>
                  <a:cxn ang="0">
                    <a:pos x="90" y="30"/>
                  </a:cxn>
                </a:cxnLst>
                <a:rect l="0" t="0" r="r" b="b"/>
                <a:pathLst>
                  <a:path w="90" h="72">
                    <a:moveTo>
                      <a:pt x="90" y="30"/>
                    </a:moveTo>
                    <a:lnTo>
                      <a:pt x="66" y="0"/>
                    </a:lnTo>
                    <a:lnTo>
                      <a:pt x="0" y="36"/>
                    </a:lnTo>
                    <a:lnTo>
                      <a:pt x="24" y="72"/>
                    </a:lnTo>
                    <a:lnTo>
                      <a:pt x="36" y="66"/>
                    </a:lnTo>
                    <a:lnTo>
                      <a:pt x="18" y="42"/>
                    </a:lnTo>
                    <a:lnTo>
                      <a:pt x="36" y="30"/>
                    </a:lnTo>
                    <a:lnTo>
                      <a:pt x="54" y="54"/>
                    </a:lnTo>
                    <a:lnTo>
                      <a:pt x="60" y="48"/>
                    </a:lnTo>
                    <a:lnTo>
                      <a:pt x="48" y="24"/>
                    </a:lnTo>
                    <a:lnTo>
                      <a:pt x="60" y="12"/>
                    </a:lnTo>
                    <a:lnTo>
                      <a:pt x="78" y="42"/>
                    </a:lnTo>
                    <a:lnTo>
                      <a:pt x="90" y="30"/>
                    </a:lnTo>
                    <a:close/>
                  </a:path>
                </a:pathLst>
              </a:custGeom>
              <a:solidFill>
                <a:schemeClr val="bg2"/>
              </a:solidFill>
              <a:ln w="9525">
                <a:noFill/>
                <a:round/>
                <a:headEnd/>
                <a:tailEnd/>
              </a:ln>
            </p:spPr>
            <p:txBody>
              <a:bodyPr/>
              <a:lstStyle/>
              <a:p>
                <a:pPr>
                  <a:defRPr/>
                </a:pPr>
                <a:endParaRPr lang="en-US" dirty="0"/>
              </a:p>
            </p:txBody>
          </p:sp>
          <p:sp>
            <p:nvSpPr>
              <p:cNvPr id="24719" name="Freeform 143"/>
              <p:cNvSpPr>
                <a:spLocks/>
              </p:cNvSpPr>
              <p:nvPr userDrawn="1"/>
            </p:nvSpPr>
            <p:spPr bwMode="ltGray">
              <a:xfrm>
                <a:off x="898" y="2716"/>
                <a:ext cx="90" cy="84"/>
              </a:xfrm>
              <a:custGeom>
                <a:avLst/>
                <a:gdLst/>
                <a:ahLst/>
                <a:cxnLst>
                  <a:cxn ang="0">
                    <a:pos x="42" y="60"/>
                  </a:cxn>
                  <a:cxn ang="0">
                    <a:pos x="42" y="60"/>
                  </a:cxn>
                  <a:cxn ang="0">
                    <a:pos x="72" y="12"/>
                  </a:cxn>
                  <a:cxn ang="0">
                    <a:pos x="66" y="0"/>
                  </a:cxn>
                  <a:cxn ang="0">
                    <a:pos x="0" y="42"/>
                  </a:cxn>
                  <a:cxn ang="0">
                    <a:pos x="6" y="54"/>
                  </a:cxn>
                  <a:cxn ang="0">
                    <a:pos x="54" y="24"/>
                  </a:cxn>
                  <a:cxn ang="0">
                    <a:pos x="54" y="24"/>
                  </a:cxn>
                  <a:cxn ang="0">
                    <a:pos x="18" y="72"/>
                  </a:cxn>
                  <a:cxn ang="0">
                    <a:pos x="24" y="84"/>
                  </a:cxn>
                  <a:cxn ang="0">
                    <a:pos x="90" y="42"/>
                  </a:cxn>
                  <a:cxn ang="0">
                    <a:pos x="84" y="30"/>
                  </a:cxn>
                  <a:cxn ang="0">
                    <a:pos x="42" y="60"/>
                  </a:cxn>
                </a:cxnLst>
                <a:rect l="0" t="0" r="r" b="b"/>
                <a:pathLst>
                  <a:path w="90" h="84">
                    <a:moveTo>
                      <a:pt x="42" y="60"/>
                    </a:moveTo>
                    <a:lnTo>
                      <a:pt x="42" y="60"/>
                    </a:lnTo>
                    <a:lnTo>
                      <a:pt x="72" y="12"/>
                    </a:lnTo>
                    <a:lnTo>
                      <a:pt x="66" y="0"/>
                    </a:lnTo>
                    <a:lnTo>
                      <a:pt x="0" y="42"/>
                    </a:lnTo>
                    <a:lnTo>
                      <a:pt x="6" y="54"/>
                    </a:lnTo>
                    <a:lnTo>
                      <a:pt x="54" y="24"/>
                    </a:lnTo>
                    <a:lnTo>
                      <a:pt x="54" y="24"/>
                    </a:lnTo>
                    <a:lnTo>
                      <a:pt x="18" y="72"/>
                    </a:lnTo>
                    <a:lnTo>
                      <a:pt x="24" y="84"/>
                    </a:lnTo>
                    <a:lnTo>
                      <a:pt x="90" y="42"/>
                    </a:lnTo>
                    <a:lnTo>
                      <a:pt x="84" y="30"/>
                    </a:lnTo>
                    <a:lnTo>
                      <a:pt x="42" y="60"/>
                    </a:lnTo>
                    <a:close/>
                  </a:path>
                </a:pathLst>
              </a:custGeom>
              <a:solidFill>
                <a:schemeClr val="bg2"/>
              </a:solidFill>
              <a:ln w="9525">
                <a:noFill/>
                <a:round/>
                <a:headEnd/>
                <a:tailEnd/>
              </a:ln>
            </p:spPr>
            <p:txBody>
              <a:bodyPr/>
              <a:lstStyle/>
              <a:p>
                <a:pPr>
                  <a:defRPr/>
                </a:pPr>
                <a:endParaRPr lang="en-US" dirty="0"/>
              </a:p>
            </p:txBody>
          </p:sp>
          <p:sp>
            <p:nvSpPr>
              <p:cNvPr id="24720" name="Freeform 144"/>
              <p:cNvSpPr>
                <a:spLocks/>
              </p:cNvSpPr>
              <p:nvPr userDrawn="1"/>
            </p:nvSpPr>
            <p:spPr bwMode="ltGray">
              <a:xfrm>
                <a:off x="7" y="3837"/>
                <a:ext cx="6" cy="12"/>
              </a:xfrm>
              <a:custGeom>
                <a:avLst/>
                <a:gdLst/>
                <a:ahLst/>
                <a:cxnLst>
                  <a:cxn ang="0">
                    <a:pos x="6" y="0"/>
                  </a:cxn>
                  <a:cxn ang="0">
                    <a:pos x="6" y="0"/>
                  </a:cxn>
                  <a:cxn ang="0">
                    <a:pos x="0" y="0"/>
                  </a:cxn>
                  <a:cxn ang="0">
                    <a:pos x="0" y="0"/>
                  </a:cxn>
                  <a:cxn ang="0">
                    <a:pos x="0" y="12"/>
                  </a:cxn>
                  <a:cxn ang="0">
                    <a:pos x="6" y="0"/>
                  </a:cxn>
                  <a:cxn ang="0">
                    <a:pos x="6" y="0"/>
                  </a:cxn>
                </a:cxnLst>
                <a:rect l="0" t="0" r="r" b="b"/>
                <a:pathLst>
                  <a:path w="6" h="12">
                    <a:moveTo>
                      <a:pt x="6" y="0"/>
                    </a:moveTo>
                    <a:lnTo>
                      <a:pt x="6" y="0"/>
                    </a:lnTo>
                    <a:lnTo>
                      <a:pt x="0" y="0"/>
                    </a:lnTo>
                    <a:lnTo>
                      <a:pt x="0" y="0"/>
                    </a:lnTo>
                    <a:lnTo>
                      <a:pt x="0" y="12"/>
                    </a:lnTo>
                    <a:lnTo>
                      <a:pt x="6" y="0"/>
                    </a:lnTo>
                    <a:lnTo>
                      <a:pt x="6" y="0"/>
                    </a:lnTo>
                    <a:close/>
                  </a:path>
                </a:pathLst>
              </a:custGeom>
              <a:solidFill>
                <a:schemeClr val="bg2"/>
              </a:solidFill>
              <a:ln w="9525">
                <a:noFill/>
                <a:round/>
                <a:headEnd/>
                <a:tailEnd/>
              </a:ln>
            </p:spPr>
            <p:txBody>
              <a:bodyPr/>
              <a:lstStyle/>
              <a:p>
                <a:pPr>
                  <a:defRPr/>
                </a:pPr>
                <a:endParaRPr lang="en-US" dirty="0"/>
              </a:p>
            </p:txBody>
          </p:sp>
          <p:sp>
            <p:nvSpPr>
              <p:cNvPr id="24721" name="Freeform 145"/>
              <p:cNvSpPr>
                <a:spLocks/>
              </p:cNvSpPr>
              <p:nvPr userDrawn="1"/>
            </p:nvSpPr>
            <p:spPr bwMode="ltGray">
              <a:xfrm>
                <a:off x="7" y="2555"/>
                <a:ext cx="30" cy="48"/>
              </a:xfrm>
              <a:custGeom>
                <a:avLst/>
                <a:gdLst/>
                <a:ahLst/>
                <a:cxnLst>
                  <a:cxn ang="0">
                    <a:pos x="18" y="48"/>
                  </a:cxn>
                  <a:cxn ang="0">
                    <a:pos x="18" y="48"/>
                  </a:cxn>
                  <a:cxn ang="0">
                    <a:pos x="30" y="42"/>
                  </a:cxn>
                  <a:cxn ang="0">
                    <a:pos x="0" y="0"/>
                  </a:cxn>
                  <a:cxn ang="0">
                    <a:pos x="0" y="24"/>
                  </a:cxn>
                  <a:cxn ang="0">
                    <a:pos x="18" y="48"/>
                  </a:cxn>
                  <a:cxn ang="0">
                    <a:pos x="18" y="48"/>
                  </a:cxn>
                </a:cxnLst>
                <a:rect l="0" t="0" r="r" b="b"/>
                <a:pathLst>
                  <a:path w="30" h="48">
                    <a:moveTo>
                      <a:pt x="18" y="48"/>
                    </a:moveTo>
                    <a:lnTo>
                      <a:pt x="18" y="48"/>
                    </a:lnTo>
                    <a:lnTo>
                      <a:pt x="30" y="42"/>
                    </a:lnTo>
                    <a:lnTo>
                      <a:pt x="0" y="0"/>
                    </a:lnTo>
                    <a:lnTo>
                      <a:pt x="0" y="24"/>
                    </a:lnTo>
                    <a:lnTo>
                      <a:pt x="18" y="48"/>
                    </a:lnTo>
                    <a:lnTo>
                      <a:pt x="18" y="48"/>
                    </a:lnTo>
                    <a:close/>
                  </a:path>
                </a:pathLst>
              </a:custGeom>
              <a:solidFill>
                <a:schemeClr val="bg2"/>
              </a:solidFill>
              <a:ln w="9525">
                <a:noFill/>
                <a:round/>
                <a:headEnd/>
                <a:tailEnd/>
              </a:ln>
            </p:spPr>
            <p:txBody>
              <a:bodyPr/>
              <a:lstStyle/>
              <a:p>
                <a:pPr>
                  <a:defRPr/>
                </a:pPr>
                <a:endParaRPr lang="en-US" dirty="0"/>
              </a:p>
            </p:txBody>
          </p:sp>
          <p:sp>
            <p:nvSpPr>
              <p:cNvPr id="24722" name="Freeform 146"/>
              <p:cNvSpPr>
                <a:spLocks/>
              </p:cNvSpPr>
              <p:nvPr userDrawn="1"/>
            </p:nvSpPr>
            <p:spPr bwMode="ltGray">
              <a:xfrm>
                <a:off x="7" y="3843"/>
                <a:ext cx="36" cy="66"/>
              </a:xfrm>
              <a:custGeom>
                <a:avLst/>
                <a:gdLst/>
                <a:ahLst/>
                <a:cxnLst>
                  <a:cxn ang="0">
                    <a:pos x="36" y="0"/>
                  </a:cxn>
                  <a:cxn ang="0">
                    <a:pos x="24" y="0"/>
                  </a:cxn>
                  <a:cxn ang="0">
                    <a:pos x="24" y="0"/>
                  </a:cxn>
                  <a:cxn ang="0">
                    <a:pos x="0" y="36"/>
                  </a:cxn>
                  <a:cxn ang="0">
                    <a:pos x="0" y="66"/>
                  </a:cxn>
                  <a:cxn ang="0">
                    <a:pos x="36" y="0"/>
                  </a:cxn>
                  <a:cxn ang="0">
                    <a:pos x="36" y="0"/>
                  </a:cxn>
                </a:cxnLst>
                <a:rect l="0" t="0" r="r" b="b"/>
                <a:pathLst>
                  <a:path w="36" h="66">
                    <a:moveTo>
                      <a:pt x="36" y="0"/>
                    </a:moveTo>
                    <a:lnTo>
                      <a:pt x="24" y="0"/>
                    </a:lnTo>
                    <a:lnTo>
                      <a:pt x="24" y="0"/>
                    </a:lnTo>
                    <a:lnTo>
                      <a:pt x="0" y="36"/>
                    </a:lnTo>
                    <a:lnTo>
                      <a:pt x="0" y="66"/>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24723" name="Rectangle 147"/>
              <p:cNvSpPr>
                <a:spLocks noChangeArrowheads="1"/>
              </p:cNvSpPr>
              <p:nvPr userDrawn="1"/>
            </p:nvSpPr>
            <p:spPr bwMode="ltGray">
              <a:xfrm rot="244926">
                <a:off x="1177" y="3201"/>
                <a:ext cx="161" cy="12"/>
              </a:xfrm>
              <a:prstGeom prst="rect">
                <a:avLst/>
              </a:prstGeom>
              <a:solidFill>
                <a:schemeClr val="bg2"/>
              </a:solidFill>
              <a:ln w="9525">
                <a:noFill/>
                <a:miter lim="800000"/>
                <a:headEnd/>
                <a:tailEnd/>
              </a:ln>
              <a:effectLst/>
            </p:spPr>
            <p:txBody>
              <a:bodyPr wrap="none" anchor="ctr"/>
              <a:lstStyle/>
              <a:p>
                <a:pPr>
                  <a:defRPr/>
                </a:pPr>
                <a:endParaRPr lang="en-US" dirty="0"/>
              </a:p>
            </p:txBody>
          </p:sp>
          <p:sp>
            <p:nvSpPr>
              <p:cNvPr id="24724" name="Rectangle 148"/>
              <p:cNvSpPr>
                <a:spLocks noChangeArrowheads="1"/>
              </p:cNvSpPr>
              <p:nvPr userDrawn="1"/>
            </p:nvSpPr>
            <p:spPr bwMode="ltGray">
              <a:xfrm rot="-5598588">
                <a:off x="290" y="2386"/>
                <a:ext cx="138" cy="12"/>
              </a:xfrm>
              <a:prstGeom prst="rect">
                <a:avLst/>
              </a:prstGeom>
              <a:solidFill>
                <a:schemeClr val="bg2"/>
              </a:solidFill>
              <a:ln w="9525">
                <a:noFill/>
                <a:miter lim="800000"/>
                <a:headEnd/>
                <a:tailEnd/>
              </a:ln>
              <a:effectLst/>
            </p:spPr>
            <p:txBody>
              <a:bodyPr wrap="none" anchor="ctr"/>
              <a:lstStyle/>
              <a:p>
                <a:pPr>
                  <a:defRPr/>
                </a:pPr>
                <a:endParaRPr lang="en-US" dirty="0"/>
              </a:p>
            </p:txBody>
          </p:sp>
          <p:sp>
            <p:nvSpPr>
              <p:cNvPr id="24725" name="Freeform 149"/>
              <p:cNvSpPr>
                <a:spLocks/>
              </p:cNvSpPr>
              <p:nvPr userDrawn="1"/>
            </p:nvSpPr>
            <p:spPr bwMode="ltGray">
              <a:xfrm>
                <a:off x="139" y="3573"/>
                <a:ext cx="144" cy="154"/>
              </a:xfrm>
              <a:custGeom>
                <a:avLst/>
                <a:gdLst/>
                <a:ahLst/>
                <a:cxnLst>
                  <a:cxn ang="0">
                    <a:pos x="0" y="102"/>
                  </a:cxn>
                  <a:cxn ang="0">
                    <a:pos x="59" y="154"/>
                  </a:cxn>
                  <a:cxn ang="0">
                    <a:pos x="117" y="120"/>
                  </a:cxn>
                  <a:cxn ang="0">
                    <a:pos x="62" y="55"/>
                  </a:cxn>
                  <a:cxn ang="0">
                    <a:pos x="104" y="34"/>
                  </a:cxn>
                  <a:cxn ang="0">
                    <a:pos x="117" y="53"/>
                  </a:cxn>
                  <a:cxn ang="0">
                    <a:pos x="141" y="47"/>
                  </a:cxn>
                  <a:cxn ang="0">
                    <a:pos x="97" y="2"/>
                  </a:cxn>
                  <a:cxn ang="0">
                    <a:pos x="36" y="33"/>
                  </a:cxn>
                  <a:cxn ang="0">
                    <a:pos x="90" y="107"/>
                  </a:cxn>
                  <a:cxn ang="0">
                    <a:pos x="28" y="101"/>
                  </a:cxn>
                  <a:cxn ang="0">
                    <a:pos x="0" y="102"/>
                  </a:cxn>
                </a:cxnLst>
                <a:rect l="0" t="0" r="r" b="b"/>
                <a:pathLst>
                  <a:path w="144" h="154">
                    <a:moveTo>
                      <a:pt x="0" y="102"/>
                    </a:moveTo>
                    <a:cubicBezTo>
                      <a:pt x="6" y="140"/>
                      <a:pt x="25" y="154"/>
                      <a:pt x="59" y="154"/>
                    </a:cubicBezTo>
                    <a:cubicBezTo>
                      <a:pt x="111" y="152"/>
                      <a:pt x="106" y="130"/>
                      <a:pt x="117" y="120"/>
                    </a:cubicBezTo>
                    <a:cubicBezTo>
                      <a:pt x="119" y="61"/>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w="9525">
                <a:noFill/>
                <a:round/>
                <a:headEnd/>
                <a:tailEnd/>
              </a:ln>
              <a:effectLst/>
            </p:spPr>
            <p:txBody>
              <a:bodyPr/>
              <a:lstStyle/>
              <a:p>
                <a:pPr>
                  <a:defRPr/>
                </a:pPr>
                <a:endParaRPr lang="en-US" dirty="0"/>
              </a:p>
            </p:txBody>
          </p:sp>
          <p:sp>
            <p:nvSpPr>
              <p:cNvPr id="24726" name="Freeform 150"/>
              <p:cNvSpPr>
                <a:spLocks/>
              </p:cNvSpPr>
              <p:nvPr userDrawn="1"/>
            </p:nvSpPr>
            <p:spPr bwMode="ltGray">
              <a:xfrm rot="-2857037">
                <a:off x="619" y="3550"/>
                <a:ext cx="68" cy="69"/>
              </a:xfrm>
              <a:custGeom>
                <a:avLst/>
                <a:gdLst/>
                <a:ahLst/>
                <a:cxnLst>
                  <a:cxn ang="0">
                    <a:pos x="0" y="102"/>
                  </a:cxn>
                  <a:cxn ang="0">
                    <a:pos x="59" y="154"/>
                  </a:cxn>
                  <a:cxn ang="0">
                    <a:pos x="117" y="120"/>
                  </a:cxn>
                  <a:cxn ang="0">
                    <a:pos x="62" y="55"/>
                  </a:cxn>
                  <a:cxn ang="0">
                    <a:pos x="104" y="34"/>
                  </a:cxn>
                  <a:cxn ang="0">
                    <a:pos x="117" y="53"/>
                  </a:cxn>
                  <a:cxn ang="0">
                    <a:pos x="141" y="47"/>
                  </a:cxn>
                  <a:cxn ang="0">
                    <a:pos x="97" y="2"/>
                  </a:cxn>
                  <a:cxn ang="0">
                    <a:pos x="36" y="33"/>
                  </a:cxn>
                  <a:cxn ang="0">
                    <a:pos x="90" y="107"/>
                  </a:cxn>
                  <a:cxn ang="0">
                    <a:pos x="28" y="101"/>
                  </a:cxn>
                  <a:cxn ang="0">
                    <a:pos x="0" y="102"/>
                  </a:cxn>
                </a:cxnLst>
                <a:rect l="0" t="0" r="r" b="b"/>
                <a:pathLst>
                  <a:path w="144" h="154">
                    <a:moveTo>
                      <a:pt x="0" y="102"/>
                    </a:moveTo>
                    <a:cubicBezTo>
                      <a:pt x="6" y="140"/>
                      <a:pt x="25" y="154"/>
                      <a:pt x="59" y="154"/>
                    </a:cubicBezTo>
                    <a:cubicBezTo>
                      <a:pt x="111" y="152"/>
                      <a:pt x="106" y="130"/>
                      <a:pt x="117" y="120"/>
                    </a:cubicBezTo>
                    <a:cubicBezTo>
                      <a:pt x="113" y="47"/>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w="9525">
                <a:noFill/>
                <a:round/>
                <a:headEnd/>
                <a:tailEnd/>
              </a:ln>
              <a:effectLst/>
            </p:spPr>
            <p:txBody>
              <a:bodyPr/>
              <a:lstStyle/>
              <a:p>
                <a:pPr>
                  <a:defRPr/>
                </a:pPr>
                <a:endParaRPr lang="en-US" dirty="0"/>
              </a:p>
            </p:txBody>
          </p:sp>
          <p:sp>
            <p:nvSpPr>
              <p:cNvPr id="24727" name="Freeform 151"/>
              <p:cNvSpPr>
                <a:spLocks/>
              </p:cNvSpPr>
              <p:nvPr userDrawn="1"/>
            </p:nvSpPr>
            <p:spPr bwMode="ltGray">
              <a:xfrm>
                <a:off x="235" y="2503"/>
                <a:ext cx="348" cy="1272"/>
              </a:xfrm>
              <a:custGeom>
                <a:avLst/>
                <a:gdLst/>
                <a:ahLst/>
                <a:cxnLst>
                  <a:cxn ang="0">
                    <a:pos x="0" y="0"/>
                  </a:cxn>
                  <a:cxn ang="0">
                    <a:pos x="287" y="582"/>
                  </a:cxn>
                  <a:cxn ang="0">
                    <a:pos x="348" y="1272"/>
                  </a:cxn>
                  <a:cxn ang="0">
                    <a:pos x="54" y="676"/>
                  </a:cxn>
                  <a:cxn ang="0">
                    <a:pos x="0" y="0"/>
                  </a:cxn>
                </a:cxnLst>
                <a:rect l="0" t="0" r="r" b="b"/>
                <a:pathLst>
                  <a:path w="348" h="1272">
                    <a:moveTo>
                      <a:pt x="0" y="0"/>
                    </a:moveTo>
                    <a:lnTo>
                      <a:pt x="287" y="582"/>
                    </a:lnTo>
                    <a:lnTo>
                      <a:pt x="348" y="1272"/>
                    </a:lnTo>
                    <a:lnTo>
                      <a:pt x="54" y="676"/>
                    </a:lnTo>
                    <a:lnTo>
                      <a:pt x="0" y="0"/>
                    </a:lnTo>
                    <a:close/>
                  </a:path>
                </a:pathLst>
              </a:custGeom>
              <a:gradFill rotWithShape="0">
                <a:gsLst>
                  <a:gs pos="0">
                    <a:schemeClr val="bg2"/>
                  </a:gs>
                  <a:gs pos="100000">
                    <a:schemeClr val="bg2">
                      <a:gamma/>
                      <a:shade val="96863"/>
                      <a:invGamma/>
                    </a:schemeClr>
                  </a:gs>
                </a:gsLst>
                <a:lin ang="18900000" scaled="1"/>
              </a:gradFill>
              <a:ln w="9525" cap="flat" cmpd="sng">
                <a:noFill/>
                <a:prstDash val="solid"/>
                <a:round/>
                <a:headEnd type="none" w="med" len="med"/>
                <a:tailEnd type="none" w="med" len="med"/>
              </a:ln>
              <a:effectLst/>
            </p:spPr>
            <p:txBody>
              <a:bodyPr/>
              <a:lstStyle/>
              <a:p>
                <a:pPr>
                  <a:defRPr/>
                </a:pPr>
                <a:endParaRPr lang="en-US" dirty="0"/>
              </a:p>
            </p:txBody>
          </p:sp>
          <p:sp>
            <p:nvSpPr>
              <p:cNvPr id="24728" name="Oval 152"/>
              <p:cNvSpPr>
                <a:spLocks noChangeArrowheads="1"/>
              </p:cNvSpPr>
              <p:nvPr userDrawn="1"/>
            </p:nvSpPr>
            <p:spPr bwMode="ltGray">
              <a:xfrm rot="-1684349">
                <a:off x="296" y="3047"/>
                <a:ext cx="221" cy="174"/>
              </a:xfrm>
              <a:prstGeom prst="ellipse">
                <a:avLst/>
              </a:prstGeom>
              <a:gradFill rotWithShape="0">
                <a:gsLst>
                  <a:gs pos="0">
                    <a:schemeClr val="bg2">
                      <a:gamma/>
                      <a:shade val="90980"/>
                      <a:invGamma/>
                    </a:schemeClr>
                  </a:gs>
                  <a:gs pos="50000">
                    <a:schemeClr val="bg2"/>
                  </a:gs>
                  <a:gs pos="100000">
                    <a:schemeClr val="bg2">
                      <a:gamma/>
                      <a:shade val="90980"/>
                      <a:invGamma/>
                    </a:schemeClr>
                  </a:gs>
                </a:gsLst>
                <a:lin ang="18900000" scaled="1"/>
              </a:gradFill>
              <a:ln w="9525">
                <a:noFill/>
                <a:round/>
                <a:headEnd/>
                <a:tailEnd/>
              </a:ln>
              <a:effectLst/>
            </p:spPr>
            <p:txBody>
              <a:bodyPr/>
              <a:lstStyle/>
              <a:p>
                <a:pPr>
                  <a:defRPr/>
                </a:pPr>
                <a:endParaRPr lang="en-US" dirty="0"/>
              </a:p>
            </p:txBody>
          </p:sp>
        </p:grpSp>
      </p:grpSp>
      <p:sp>
        <p:nvSpPr>
          <p:cNvPr id="24729" name="Rectangle 153"/>
          <p:cNvSpPr>
            <a:spLocks noGrp="1" noRot="1" noChangeArrowheads="1"/>
          </p:cNvSpPr>
          <p:nvPr>
            <p:ph type="title"/>
          </p:nvPr>
        </p:nvSpPr>
        <p:spPr bwMode="auto">
          <a:xfrm>
            <a:off x="301625" y="228600"/>
            <a:ext cx="854075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4730" name="Rectangle 154"/>
          <p:cNvSpPr>
            <a:spLocks noGrp="1" noChangeArrowheads="1"/>
          </p:cNvSpPr>
          <p:nvPr>
            <p:ph type="dt" sz="half" idx="2"/>
          </p:nvPr>
        </p:nvSpPr>
        <p:spPr bwMode="auto">
          <a:xfrm>
            <a:off x="301625" y="6245225"/>
            <a:ext cx="228917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atin typeface="Arial" charset="0"/>
                <a:cs typeface="Arial" charset="0"/>
              </a:defRPr>
            </a:lvl1pPr>
          </a:lstStyle>
          <a:p>
            <a:pPr>
              <a:defRPr/>
            </a:pPr>
            <a:endParaRPr lang="en-US"/>
          </a:p>
        </p:txBody>
      </p:sp>
      <p:sp>
        <p:nvSpPr>
          <p:cNvPr id="24731" name="Rectangle 15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atin typeface="Arial" charset="0"/>
                <a:cs typeface="Arial" charset="0"/>
              </a:defRPr>
            </a:lvl1pPr>
          </a:lstStyle>
          <a:p>
            <a:pPr>
              <a:defRPr/>
            </a:pPr>
            <a:endParaRPr lang="en-US"/>
          </a:p>
        </p:txBody>
      </p:sp>
      <p:sp>
        <p:nvSpPr>
          <p:cNvPr id="24732" name="Rectangle 156"/>
          <p:cNvSpPr>
            <a:spLocks noGrp="1" noChangeArrowheads="1"/>
          </p:cNvSpPr>
          <p:nvPr>
            <p:ph type="sldNum" sz="quarter" idx="4"/>
          </p:nvPr>
        </p:nvSpPr>
        <p:spPr bwMode="auto">
          <a:xfrm>
            <a:off x="6553200" y="6245225"/>
            <a:ext cx="228917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atin typeface="Arial" charset="0"/>
                <a:cs typeface="Arial" charset="0"/>
              </a:defRPr>
            </a:lvl1pPr>
          </a:lstStyle>
          <a:p>
            <a:pPr>
              <a:defRPr/>
            </a:pPr>
            <a:fld id="{2F65DCD4-7EC8-44B4-9F38-57ADFE34A4B8}" type="slidenum">
              <a:rPr lang="en-US"/>
              <a:pPr>
                <a:defRPr/>
              </a:pPr>
              <a:t>‹#›</a:t>
            </a:fld>
            <a:endParaRPr lang="en-US" dirty="0"/>
          </a:p>
        </p:txBody>
      </p:sp>
      <p:sp>
        <p:nvSpPr>
          <p:cNvPr id="24733" name="Rectangle 157"/>
          <p:cNvSpPr>
            <a:spLocks noGrp="1" noRot="1" noChangeArrowheads="1"/>
          </p:cNvSpPr>
          <p:nvPr>
            <p:ph type="body" idx="1"/>
          </p:nvPr>
        </p:nvSpPr>
        <p:spPr bwMode="auto">
          <a:xfrm>
            <a:off x="301625" y="1600200"/>
            <a:ext cx="8540750" cy="44989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3847" r:id="rId1"/>
    <p:sldLayoutId id="2147483848" r:id="rId2"/>
    <p:sldLayoutId id="2147483849" r:id="rId3"/>
    <p:sldLayoutId id="2147483850" r:id="rId4"/>
    <p:sldLayoutId id="2147483851" r:id="rId5"/>
    <p:sldLayoutId id="2147483852" r:id="rId6"/>
    <p:sldLayoutId id="2147483853" r:id="rId7"/>
    <p:sldLayoutId id="2147483854" r:id="rId8"/>
    <p:sldLayoutId id="2147483855" r:id="rId9"/>
    <p:sldLayoutId id="2147483856" r:id="rId10"/>
    <p:sldLayoutId id="2147483857" r:id="rId11"/>
    <p:sldLayoutId id="2147483858" r:id="rId12"/>
    <p:sldLayoutId id="2147483859" r:id="rId13"/>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Calibri" pitchFamily="34"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Calibri" pitchFamily="34"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Calibri" pitchFamily="34"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Calibri" pitchFamily="34"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9pPr>
    </p:titleStyle>
    <p:bodyStyle>
      <a:lvl1pPr marL="342900" indent="-342900" algn="l" rtl="0" eaLnBrk="0" fontAlgn="base" hangingPunct="0">
        <a:spcBef>
          <a:spcPct val="20000"/>
        </a:spcBef>
        <a:spcAft>
          <a:spcPct val="0"/>
        </a:spcAft>
        <a:buClr>
          <a:schemeClr val="hlink"/>
        </a:buClr>
        <a:buSzPct val="80000"/>
        <a:buFont typeface="Arial" charset="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Font typeface="Wingdings" pitchFamily="2" charset="2"/>
        <a:buChar char="§"/>
        <a:defRPr sz="2800">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hlink"/>
        </a:buClr>
        <a:buSzPct val="80000"/>
        <a:buFont typeface="Arial" charset="0"/>
        <a:buChar char="►"/>
        <a:defRPr sz="24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Clr>
          <a:schemeClr val="fo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5.png"/><Relationship Id="rId11" Type="http://schemas.openxmlformats.org/officeDocument/2006/relationships/image" Target="../media/image9.jpeg"/><Relationship Id="rId5" Type="http://schemas.openxmlformats.org/officeDocument/2006/relationships/image" Target="../media/image4.png"/><Relationship Id="rId10" Type="http://schemas.openxmlformats.org/officeDocument/2006/relationships/image" Target="../media/image8.jpeg"/><Relationship Id="rId4" Type="http://schemas.openxmlformats.org/officeDocument/2006/relationships/image" Target="../media/image3.png"/><Relationship Id="rId9" Type="http://schemas.openxmlformats.org/officeDocument/2006/relationships/image" Target="http://www.rocketdynearchives.com/images/643_NASA_Logo_Rocketdyne_archives_boeing_ssfl_santa_susana_field_lab_nuclear_laboratory.jpg"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1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1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 Id="rId5" Type="http://schemas.openxmlformats.org/officeDocument/2006/relationships/image" Target="../media/image42.jpeg"/><Relationship Id="rId4" Type="http://schemas.openxmlformats.org/officeDocument/2006/relationships/image" Target="../media/image41.jpeg"/></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44.jpeg"/><Relationship Id="rId5" Type="http://schemas.openxmlformats.org/officeDocument/2006/relationships/image" Target="../media/image43.pn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45.jpeg"/><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control" Target="../activeX/activeX1.xml"/><Relationship Id="rId1" Type="http://schemas.openxmlformats.org/officeDocument/2006/relationships/vmlDrawing" Target="../drawings/vmlDrawing1.vml"/><Relationship Id="rId5" Type="http://schemas.openxmlformats.org/officeDocument/2006/relationships/hyperlink" Target="http://www.youtube.com/watch?v=JuXpZm2zzFo" TargetMode="External"/><Relationship Id="rId4"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6.png"/><Relationship Id="rId5" Type="http://schemas.openxmlformats.org/officeDocument/2006/relationships/image" Target="../media/image11.jpe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2.png"/><Relationship Id="rId13" Type="http://schemas.openxmlformats.org/officeDocument/2006/relationships/image" Target="../media/image18.jpeg"/><Relationship Id="rId3" Type="http://schemas.openxmlformats.org/officeDocument/2006/relationships/image" Target="../media/image13.jpeg"/><Relationship Id="rId7" Type="http://schemas.openxmlformats.org/officeDocument/2006/relationships/image" Target="../media/image17.jpeg"/><Relationship Id="rId12" Type="http://schemas.openxmlformats.org/officeDocument/2006/relationships/image" Target="../media/image6.pn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16.jpeg"/><Relationship Id="rId11" Type="http://schemas.openxmlformats.org/officeDocument/2006/relationships/image" Target="../media/image5.png"/><Relationship Id="rId5" Type="http://schemas.openxmlformats.org/officeDocument/2006/relationships/image" Target="../media/image15.jpeg"/><Relationship Id="rId15" Type="http://schemas.openxmlformats.org/officeDocument/2006/relationships/image" Target="../media/image19.jpeg"/><Relationship Id="rId10" Type="http://schemas.openxmlformats.org/officeDocument/2006/relationships/image" Target="../media/image4.png"/><Relationship Id="rId4" Type="http://schemas.openxmlformats.org/officeDocument/2006/relationships/image" Target="../media/image14.jpeg"/><Relationship Id="rId9" Type="http://schemas.openxmlformats.org/officeDocument/2006/relationships/image" Target="../media/image3.png"/><Relationship Id="rId14" Type="http://schemas.openxmlformats.org/officeDocument/2006/relationships/image" Target="http://www.rocketdynearchives.com/images/643_NASA_Logo_Rocketdyne_archives_boeing_ssfl_santa_susana_field_lab_nuclear_laboratory.jp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1.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8" Type="http://schemas.openxmlformats.org/officeDocument/2006/relationships/diagramQuickStyle" Target="../diagrams/quickStyle3.xml"/><Relationship Id="rId3" Type="http://schemas.openxmlformats.org/officeDocument/2006/relationships/diagramLayout" Target="../diagrams/layout2.xml"/><Relationship Id="rId7" Type="http://schemas.openxmlformats.org/officeDocument/2006/relationships/diagramLayout" Target="../diagrams/layout3.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openxmlformats.org/officeDocument/2006/relationships/diagramData" Target="../diagrams/data3.xml"/><Relationship Id="rId5" Type="http://schemas.openxmlformats.org/officeDocument/2006/relationships/diagramColors" Target="../diagrams/colors2.xml"/><Relationship Id="rId4" Type="http://schemas.openxmlformats.org/officeDocument/2006/relationships/diagramQuickStyle" Target="../diagrams/quickStyle2.xml"/><Relationship Id="rId9" Type="http://schemas.openxmlformats.org/officeDocument/2006/relationships/diagramColors" Target="../diagrams/colors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jpeg"/><Relationship Id="rId4" Type="http://schemas.openxmlformats.org/officeDocument/2006/relationships/image" Target="../media/image23.jpeg"/></Relationships>
</file>

<file path=ppt/slides/_rels/slide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770" name="Group 13"/>
          <p:cNvGrpSpPr>
            <a:grpSpLocks/>
          </p:cNvGrpSpPr>
          <p:nvPr/>
        </p:nvGrpSpPr>
        <p:grpSpPr bwMode="auto">
          <a:xfrm>
            <a:off x="203200" y="0"/>
            <a:ext cx="8782050" cy="2705100"/>
            <a:chOff x="1162050" y="1847850"/>
            <a:chExt cx="7086600" cy="2182813"/>
          </a:xfrm>
        </p:grpSpPr>
        <p:pic>
          <p:nvPicPr>
            <p:cNvPr id="32771" name="Picture 4" descr="C:\Users\digini01\Desktop\MC STEM 1\Images_Logo\MC2-STEM-FABLAB-Logo.png"/>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1162050" y="1847850"/>
              <a:ext cx="7065963" cy="1662113"/>
            </a:xfrm>
            <a:prstGeom prst="rect">
              <a:avLst/>
            </a:prstGeom>
            <a:noFill/>
            <a:ln w="9525">
              <a:noFill/>
              <a:miter lim="800000"/>
              <a:headEnd/>
              <a:tailEnd/>
            </a:ln>
          </p:spPr>
        </p:pic>
        <p:grpSp>
          <p:nvGrpSpPr>
            <p:cNvPr id="32772" name="Group 17"/>
            <p:cNvGrpSpPr>
              <a:grpSpLocks/>
            </p:cNvGrpSpPr>
            <p:nvPr/>
          </p:nvGrpSpPr>
          <p:grpSpPr bwMode="auto">
            <a:xfrm>
              <a:off x="1466850" y="3524250"/>
              <a:ext cx="6781800" cy="506413"/>
              <a:chOff x="479854" y="228600"/>
              <a:chExt cx="6850884" cy="510988"/>
            </a:xfrm>
          </p:grpSpPr>
          <p:pic>
            <p:nvPicPr>
              <p:cNvPr id="32775" name="Picture 50" descr="C:\Users\digini01\Desktop\FAB LAB\USFablanNewtwork.bmp"/>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479854" y="304800"/>
                <a:ext cx="1196546" cy="381000"/>
              </a:xfrm>
              <a:prstGeom prst="rect">
                <a:avLst/>
              </a:prstGeom>
              <a:noFill/>
              <a:ln w="9525">
                <a:noFill/>
                <a:miter lim="800000"/>
                <a:headEnd/>
                <a:tailEnd/>
              </a:ln>
            </p:spPr>
          </p:pic>
          <p:pic>
            <p:nvPicPr>
              <p:cNvPr id="32776" name="Picture 7" descr="C:\Users\digini01\Desktop\STEM Sophomore Project Curriculum_Module 1_Bench Basics Ha. (1).pdf - Adobe Reader.bmp"/>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1867133" y="304800"/>
                <a:ext cx="1371599" cy="409242"/>
              </a:xfrm>
              <a:prstGeom prst="rect">
                <a:avLst/>
              </a:prstGeom>
              <a:noFill/>
              <a:ln w="9525">
                <a:noFill/>
                <a:miter lim="800000"/>
                <a:headEnd/>
                <a:tailEnd/>
              </a:ln>
            </p:spPr>
          </p:pic>
          <p:pic>
            <p:nvPicPr>
              <p:cNvPr id="32777" name="Picture 6"/>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3400440" y="279443"/>
                <a:ext cx="1600199" cy="406357"/>
              </a:xfrm>
              <a:prstGeom prst="rect">
                <a:avLst/>
              </a:prstGeom>
              <a:noFill/>
              <a:ln w="9525">
                <a:noFill/>
                <a:miter lim="800000"/>
                <a:headEnd/>
                <a:tailEnd/>
              </a:ln>
            </p:spPr>
          </p:pic>
          <p:pic>
            <p:nvPicPr>
              <p:cNvPr id="32778" name="Picture 13" descr="CMSD_Logo_Side_Color.png"/>
              <p:cNvPicPr>
                <a:picLocks noChangeAspect="1"/>
              </p:cNvPicPr>
              <p:nvPr/>
            </p:nvPicPr>
            <p:blipFill>
              <a:blip r:embed="rId7">
                <a:clrChange>
                  <a:clrFrom>
                    <a:srgbClr val="FFFFFF"/>
                  </a:clrFrom>
                  <a:clrTo>
                    <a:srgbClr val="FFFFFF">
                      <a:alpha val="0"/>
                    </a:srgbClr>
                  </a:clrTo>
                </a:clrChange>
                <a:lum bright="-30000" contrast="40000"/>
              </a:blip>
              <a:srcRect/>
              <a:stretch>
                <a:fillRect/>
              </a:stretch>
            </p:blipFill>
            <p:spPr bwMode="auto">
              <a:xfrm>
                <a:off x="5882938" y="228600"/>
                <a:ext cx="1447800" cy="510988"/>
              </a:xfrm>
              <a:prstGeom prst="rect">
                <a:avLst/>
              </a:prstGeom>
              <a:noFill/>
              <a:ln w="9525">
                <a:noFill/>
                <a:miter lim="800000"/>
                <a:headEnd/>
                <a:tailEnd/>
              </a:ln>
            </p:spPr>
          </p:pic>
          <p:pic>
            <p:nvPicPr>
              <p:cNvPr id="32779" name="Picture 5" descr="http://www.rocketdynearchives.com/images/643_NASA_Logo_Rocketdyne_archives_boeing_ssfl_santa_susana_field_lab_nuclear_laboratory.jpg"/>
              <p:cNvPicPr>
                <a:picLocks noChangeAspect="1" noChangeArrowheads="1"/>
              </p:cNvPicPr>
              <p:nvPr/>
            </p:nvPicPr>
            <p:blipFill>
              <a:blip r:embed="rId8" r:link="rId9" cstate="print">
                <a:clrChange>
                  <a:clrFrom>
                    <a:srgbClr val="FFFFFF"/>
                  </a:clrFrom>
                  <a:clrTo>
                    <a:srgbClr val="FFFFFF">
                      <a:alpha val="0"/>
                    </a:srgbClr>
                  </a:clrTo>
                </a:clrChange>
              </a:blip>
              <a:srcRect/>
              <a:stretch>
                <a:fillRect/>
              </a:stretch>
            </p:blipFill>
            <p:spPr bwMode="auto">
              <a:xfrm>
                <a:off x="5225806" y="304800"/>
                <a:ext cx="456191" cy="381000"/>
              </a:xfrm>
              <a:prstGeom prst="rect">
                <a:avLst/>
              </a:prstGeom>
              <a:noFill/>
              <a:ln w="9525">
                <a:noFill/>
                <a:miter lim="800000"/>
                <a:headEnd/>
                <a:tailEnd/>
              </a:ln>
            </p:spPr>
          </p:pic>
        </p:grpSp>
        <p:cxnSp>
          <p:nvCxnSpPr>
            <p:cNvPr id="12" name="Straight Connector 11"/>
            <p:cNvCxnSpPr/>
            <p:nvPr/>
          </p:nvCxnSpPr>
          <p:spPr>
            <a:xfrm>
              <a:off x="1314492" y="3446530"/>
              <a:ext cx="6721509" cy="1281"/>
            </a:xfrm>
            <a:prstGeom prst="line">
              <a:avLst/>
            </a:prstGeom>
          </p:spPr>
          <p:style>
            <a:lnRef idx="1">
              <a:schemeClr val="accent1"/>
            </a:lnRef>
            <a:fillRef idx="0">
              <a:schemeClr val="accent1"/>
            </a:fillRef>
            <a:effectRef idx="0">
              <a:schemeClr val="accent1"/>
            </a:effectRef>
            <a:fontRef idx="minor">
              <a:schemeClr val="tx1"/>
            </a:fontRef>
          </p:style>
        </p:cxnSp>
      </p:grpSp>
      <p:pic>
        <p:nvPicPr>
          <p:cNvPr id="15" name="Picture 14" descr="DSC_0197.JPG"/>
          <p:cNvPicPr>
            <a:picLocks noChangeAspect="1"/>
          </p:cNvPicPr>
          <p:nvPr/>
        </p:nvPicPr>
        <p:blipFill>
          <a:blip r:embed="rId10" cstate="print"/>
          <a:srcRect l="7705" r="15146"/>
          <a:stretch>
            <a:fillRect/>
          </a:stretch>
        </p:blipFill>
        <p:spPr>
          <a:xfrm>
            <a:off x="2800504" y="3011951"/>
            <a:ext cx="3442319" cy="2963515"/>
          </a:xfrm>
          <a:prstGeom prst="rect">
            <a:avLst/>
          </a:prstGeom>
          <a:ln>
            <a:solidFill>
              <a:srgbClr val="000000"/>
            </a:solidFill>
          </a:ln>
          <a:effectLst>
            <a:outerShdw blurRad="50800" dist="38100" dir="2700000" algn="tl" rotWithShape="0">
              <a:prstClr val="black">
                <a:alpha val="40000"/>
              </a:prstClr>
            </a:outerShdw>
          </a:effectLst>
        </p:spPr>
      </p:pic>
      <p:pic>
        <p:nvPicPr>
          <p:cNvPr id="51201" name="Picture 1" descr="C:\Users\digini01\Desktop\FAB LAB\1MOBILE FabLAB\FABLAB Trailer Photos\IMG_0155.JPG"/>
          <p:cNvPicPr>
            <a:picLocks noChangeAspect="1" noChangeArrowheads="1"/>
          </p:cNvPicPr>
          <p:nvPr/>
        </p:nvPicPr>
        <p:blipFill>
          <a:blip r:embed="rId11" cstate="print"/>
          <a:srcRect/>
          <a:stretch>
            <a:fillRect/>
          </a:stretch>
        </p:blipFill>
        <p:spPr bwMode="auto">
          <a:xfrm>
            <a:off x="6477001" y="3009900"/>
            <a:ext cx="2237430" cy="2983240"/>
          </a:xfrm>
          <a:prstGeom prst="rect">
            <a:avLst/>
          </a:prstGeom>
          <a:noFill/>
          <a:ln>
            <a:solidFill>
              <a:srgbClr val="000000"/>
            </a:solidFill>
          </a:ln>
          <a:effectLst>
            <a:outerShdw blurRad="50800" dist="38100" dir="2700000" algn="tl" rotWithShape="0">
              <a:prstClr val="black">
                <a:alpha val="40000"/>
              </a:prstClr>
            </a:outerShdw>
          </a:effectLst>
        </p:spPr>
      </p:pic>
      <p:pic>
        <p:nvPicPr>
          <p:cNvPr id="17" name="Picture 16" descr="DSCN4989.JPG"/>
          <p:cNvPicPr>
            <a:picLocks noChangeAspect="1"/>
          </p:cNvPicPr>
          <p:nvPr/>
        </p:nvPicPr>
        <p:blipFill>
          <a:blip r:embed="rId12" cstate="print"/>
          <a:stretch>
            <a:fillRect/>
          </a:stretch>
        </p:blipFill>
        <p:spPr>
          <a:xfrm rot="16200000">
            <a:off x="-33683" y="3376040"/>
            <a:ext cx="2963515" cy="2222636"/>
          </a:xfrm>
          <a:prstGeom prst="rect">
            <a:avLst/>
          </a:prstGeom>
          <a:ln>
            <a:solidFill>
              <a:srgbClr val="000000"/>
            </a:solidFill>
          </a:ln>
          <a:effectLst>
            <a:outerShdw blurRad="50800" dist="38100" dir="2700000" algn="tl" rotWithShape="0">
              <a:prstClr val="black">
                <a:alpha val="40000"/>
              </a:prstClr>
            </a:outerShdw>
          </a:effectLst>
        </p:spPr>
      </p:pic>
      <p:sp>
        <p:nvSpPr>
          <p:cNvPr id="18" name="Rectangle 17"/>
          <p:cNvSpPr/>
          <p:nvPr/>
        </p:nvSpPr>
        <p:spPr>
          <a:xfrm>
            <a:off x="363665" y="6076434"/>
            <a:ext cx="2284600" cy="369332"/>
          </a:xfrm>
          <a:prstGeom prst="rect">
            <a:avLst/>
          </a:prstGeom>
        </p:spPr>
        <p:txBody>
          <a:bodyPr wrap="none">
            <a:spAutoFit/>
          </a:bodyPr>
          <a:lstStyle/>
          <a:p>
            <a:r>
              <a:rPr lang="en-US" b="1" dirty="0" smtClean="0"/>
              <a:t>Capstone Projects</a:t>
            </a:r>
            <a:endParaRPr lang="en-US" dirty="0"/>
          </a:p>
        </p:txBody>
      </p:sp>
      <p:sp>
        <p:nvSpPr>
          <p:cNvPr id="19" name="Rectangle 18"/>
          <p:cNvSpPr/>
          <p:nvPr/>
        </p:nvSpPr>
        <p:spPr>
          <a:xfrm>
            <a:off x="3602165" y="6114534"/>
            <a:ext cx="1933543" cy="369332"/>
          </a:xfrm>
          <a:prstGeom prst="rect">
            <a:avLst/>
          </a:prstGeom>
        </p:spPr>
        <p:txBody>
          <a:bodyPr wrap="none">
            <a:spAutoFit/>
          </a:bodyPr>
          <a:lstStyle/>
          <a:p>
            <a:r>
              <a:rPr lang="en-US" b="1" dirty="0" smtClean="0"/>
              <a:t>K-8 Curriculum</a:t>
            </a:r>
            <a:endParaRPr lang="en-US" dirty="0"/>
          </a:p>
        </p:txBody>
      </p:sp>
      <p:sp>
        <p:nvSpPr>
          <p:cNvPr id="20" name="Rectangle 19"/>
          <p:cNvSpPr/>
          <p:nvPr/>
        </p:nvSpPr>
        <p:spPr>
          <a:xfrm>
            <a:off x="6612065" y="6076434"/>
            <a:ext cx="1023037" cy="369332"/>
          </a:xfrm>
          <a:prstGeom prst="rect">
            <a:avLst/>
          </a:prstGeom>
        </p:spPr>
        <p:txBody>
          <a:bodyPr wrap="none">
            <a:spAutoFit/>
          </a:bodyPr>
          <a:lstStyle/>
          <a:p>
            <a:r>
              <a:rPr lang="en-US" b="1" dirty="0" smtClean="0"/>
              <a:t>Mobile </a:t>
            </a:r>
            <a:endParaRPr lang="en-US" dirty="0"/>
          </a:p>
        </p:txBody>
      </p:sp>
      <p:sp>
        <p:nvSpPr>
          <p:cNvPr id="21" name="Rectangle 20"/>
          <p:cNvSpPr/>
          <p:nvPr/>
        </p:nvSpPr>
        <p:spPr>
          <a:xfrm>
            <a:off x="7488365" y="6076434"/>
            <a:ext cx="1152880" cy="369332"/>
          </a:xfrm>
          <a:prstGeom prst="rect">
            <a:avLst/>
          </a:prstGeom>
        </p:spPr>
        <p:txBody>
          <a:bodyPr wrap="none">
            <a:spAutoFit/>
          </a:bodyPr>
          <a:lstStyle/>
          <a:p>
            <a:r>
              <a:rPr lang="en-US" b="1" dirty="0" smtClean="0">
                <a:solidFill>
                  <a:srgbClr val="FFFFFF"/>
                </a:solidFill>
              </a:rPr>
              <a:t>FABLAB</a:t>
            </a:r>
            <a:r>
              <a:rPr lang="en-US" b="1" dirty="0" smtClean="0"/>
              <a:t> </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4" name="Slide Number Placeholder 6"/>
          <p:cNvSpPr>
            <a:spLocks noGrp="1"/>
          </p:cNvSpPr>
          <p:nvPr>
            <p:ph type="sldNum" sz="quarter" idx="12"/>
          </p:nvPr>
        </p:nvSpPr>
        <p:spPr>
          <a:xfrm>
            <a:off x="8777288" y="6408738"/>
            <a:ext cx="366712" cy="365125"/>
          </a:xfrm>
          <a:noFill/>
        </p:spPr>
        <p:txBody>
          <a:bodyPr/>
          <a:lstStyle/>
          <a:p>
            <a:fld id="{097C9963-CDE5-412E-9D44-E90739CD6620}" type="slidenum">
              <a:rPr lang="en-US" smtClean="0"/>
              <a:pPr/>
              <a:t>10</a:t>
            </a:fld>
            <a:endParaRPr lang="en-US" smtClean="0"/>
          </a:p>
        </p:txBody>
      </p:sp>
      <p:sp>
        <p:nvSpPr>
          <p:cNvPr id="28676" name="Title 6"/>
          <p:cNvSpPr>
            <a:spLocks noGrp="1"/>
          </p:cNvSpPr>
          <p:nvPr>
            <p:ph type="title"/>
          </p:nvPr>
        </p:nvSpPr>
        <p:spPr>
          <a:xfrm>
            <a:off x="1693863" y="266700"/>
            <a:ext cx="6215062" cy="520700"/>
          </a:xfrm>
        </p:spPr>
        <p:txBody>
          <a:bodyPr/>
          <a:lstStyle/>
          <a:p>
            <a:r>
              <a:rPr lang="en-US" b="1" dirty="0" smtClean="0">
                <a:effectLst/>
              </a:rPr>
              <a:t>Bridges</a:t>
            </a:r>
            <a:endParaRPr lang="en-US" dirty="0" smtClean="0">
              <a:effectLst/>
            </a:endParaRPr>
          </a:p>
        </p:txBody>
      </p:sp>
      <p:pic>
        <p:nvPicPr>
          <p:cNvPr id="28677" name="Picture 2" descr="DSC_0510"/>
          <p:cNvPicPr>
            <a:picLocks noChangeAspect="1" noChangeArrowheads="1"/>
          </p:cNvPicPr>
          <p:nvPr/>
        </p:nvPicPr>
        <p:blipFill>
          <a:blip r:embed="rId3" cstate="print"/>
          <a:srcRect/>
          <a:stretch>
            <a:fillRect/>
          </a:stretch>
        </p:blipFill>
        <p:spPr bwMode="auto">
          <a:xfrm>
            <a:off x="762000" y="988898"/>
            <a:ext cx="4991100" cy="3293676"/>
          </a:xfrm>
          <a:prstGeom prst="rect">
            <a:avLst/>
          </a:prstGeom>
          <a:noFill/>
          <a:ln w="9525">
            <a:solidFill>
              <a:srgbClr val="000000"/>
            </a:solidFill>
            <a:miter lim="800000"/>
            <a:headEnd/>
            <a:tailEnd/>
          </a:ln>
        </p:spPr>
      </p:pic>
      <p:pic>
        <p:nvPicPr>
          <p:cNvPr id="28678" name="Picture 3" descr="C:\Users\digini01\Desktop\FAB LAB\inside fablab photos\bridge40455.JPG"/>
          <p:cNvPicPr>
            <a:picLocks noChangeAspect="1" noChangeArrowheads="1"/>
          </p:cNvPicPr>
          <p:nvPr/>
        </p:nvPicPr>
        <p:blipFill>
          <a:blip r:embed="rId4" cstate="print"/>
          <a:srcRect r="5775"/>
          <a:stretch>
            <a:fillRect/>
          </a:stretch>
        </p:blipFill>
        <p:spPr bwMode="auto">
          <a:xfrm>
            <a:off x="5934075" y="992189"/>
            <a:ext cx="2619375" cy="1846698"/>
          </a:xfrm>
          <a:prstGeom prst="rect">
            <a:avLst/>
          </a:prstGeom>
          <a:noFill/>
          <a:ln w="9525">
            <a:solidFill>
              <a:srgbClr val="000000"/>
            </a:solidFill>
            <a:miter lim="800000"/>
            <a:headEnd/>
            <a:tailEnd/>
          </a:ln>
        </p:spPr>
      </p:pic>
      <p:pic>
        <p:nvPicPr>
          <p:cNvPr id="28679" name="Picture 4" descr="C:\Users\digini01\Desktop\FAB LAB\inside fablab photos\bridge40457.JPG"/>
          <p:cNvPicPr>
            <a:picLocks noChangeAspect="1" noChangeArrowheads="1"/>
          </p:cNvPicPr>
          <p:nvPr/>
        </p:nvPicPr>
        <p:blipFill>
          <a:blip r:embed="rId5"/>
          <a:srcRect t="24878" b="8482"/>
          <a:stretch>
            <a:fillRect/>
          </a:stretch>
        </p:blipFill>
        <p:spPr bwMode="auto">
          <a:xfrm>
            <a:off x="754062" y="4502219"/>
            <a:ext cx="4999037" cy="2070032"/>
          </a:xfrm>
          <a:prstGeom prst="rect">
            <a:avLst/>
          </a:prstGeom>
          <a:noFill/>
          <a:ln w="9525">
            <a:solidFill>
              <a:srgbClr val="000000"/>
            </a:solidFill>
            <a:miter lim="800000"/>
            <a:headEnd/>
            <a:tailEnd/>
          </a:ln>
        </p:spPr>
      </p:pic>
      <p:pic>
        <p:nvPicPr>
          <p:cNvPr id="28680" name="Picture 5" descr="C:\Users\digini01\Desktop\FAB LAB\inside fablab photos\bridge01.JPG"/>
          <p:cNvPicPr>
            <a:picLocks noChangeAspect="1" noChangeArrowheads="1"/>
          </p:cNvPicPr>
          <p:nvPr/>
        </p:nvPicPr>
        <p:blipFill>
          <a:blip r:embed="rId6" cstate="print"/>
          <a:srcRect/>
          <a:stretch>
            <a:fillRect/>
          </a:stretch>
        </p:blipFill>
        <p:spPr bwMode="auto">
          <a:xfrm>
            <a:off x="6054725" y="3009899"/>
            <a:ext cx="1660525" cy="2215219"/>
          </a:xfrm>
          <a:prstGeom prst="rect">
            <a:avLst/>
          </a:prstGeom>
          <a:noFill/>
          <a:ln w="9525">
            <a:solidFill>
              <a:srgbClr val="000000"/>
            </a:solid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6" name="Slide Number Placeholder 6"/>
          <p:cNvSpPr>
            <a:spLocks noGrp="1"/>
          </p:cNvSpPr>
          <p:nvPr>
            <p:ph type="sldNum" sz="quarter" idx="12"/>
          </p:nvPr>
        </p:nvSpPr>
        <p:spPr>
          <a:xfrm>
            <a:off x="8777288" y="6408738"/>
            <a:ext cx="366712" cy="365125"/>
          </a:xfrm>
          <a:noFill/>
        </p:spPr>
        <p:txBody>
          <a:bodyPr/>
          <a:lstStyle/>
          <a:p>
            <a:fld id="{907A8934-D8AC-4963-8DC5-681FC986CBF8}" type="slidenum">
              <a:rPr lang="en-US" smtClean="0"/>
              <a:pPr/>
              <a:t>11</a:t>
            </a:fld>
            <a:endParaRPr lang="en-US" smtClean="0"/>
          </a:p>
        </p:txBody>
      </p:sp>
      <p:sp>
        <p:nvSpPr>
          <p:cNvPr id="7" name="Title 6"/>
          <p:cNvSpPr>
            <a:spLocks noGrp="1"/>
          </p:cNvSpPr>
          <p:nvPr>
            <p:ph type="title"/>
          </p:nvPr>
        </p:nvSpPr>
        <p:spPr>
          <a:xfrm>
            <a:off x="301625" y="228600"/>
            <a:ext cx="8540750" cy="520700"/>
          </a:xfrm>
        </p:spPr>
        <p:txBody>
          <a:bodyPr/>
          <a:lstStyle/>
          <a:p>
            <a:pPr>
              <a:defRPr/>
            </a:pPr>
            <a:r>
              <a:rPr lang="en-US" b="1" dirty="0" smtClean="0">
                <a:effectLst/>
              </a:rPr>
              <a:t>Communication</a:t>
            </a:r>
            <a:endParaRPr lang="en-US" dirty="0"/>
          </a:p>
        </p:txBody>
      </p:sp>
      <p:pic>
        <p:nvPicPr>
          <p:cNvPr id="26629" name="Picture 6" descr="DSCN4991"/>
          <p:cNvPicPr>
            <a:picLocks noChangeAspect="1" noChangeArrowheads="1"/>
          </p:cNvPicPr>
          <p:nvPr/>
        </p:nvPicPr>
        <p:blipFill>
          <a:blip r:embed="rId3"/>
          <a:srcRect/>
          <a:stretch>
            <a:fillRect/>
          </a:stretch>
        </p:blipFill>
        <p:spPr bwMode="auto">
          <a:xfrm>
            <a:off x="4514850" y="4295774"/>
            <a:ext cx="3352800" cy="2174875"/>
          </a:xfrm>
          <a:prstGeom prst="rect">
            <a:avLst/>
          </a:prstGeom>
          <a:noFill/>
          <a:ln w="9525">
            <a:solidFill>
              <a:srgbClr val="000000"/>
            </a:solidFill>
            <a:miter lim="800000"/>
            <a:headEnd/>
            <a:tailEnd/>
          </a:ln>
        </p:spPr>
      </p:pic>
      <p:pic>
        <p:nvPicPr>
          <p:cNvPr id="26630" name="Picture 7" descr="DSCN4990"/>
          <p:cNvPicPr>
            <a:picLocks noChangeAspect="1" noChangeArrowheads="1"/>
          </p:cNvPicPr>
          <p:nvPr/>
        </p:nvPicPr>
        <p:blipFill>
          <a:blip r:embed="rId4"/>
          <a:srcRect/>
          <a:stretch>
            <a:fillRect/>
          </a:stretch>
        </p:blipFill>
        <p:spPr bwMode="auto">
          <a:xfrm>
            <a:off x="1093788" y="882650"/>
            <a:ext cx="4271962" cy="3200400"/>
          </a:xfrm>
          <a:prstGeom prst="rect">
            <a:avLst/>
          </a:prstGeom>
          <a:noFill/>
          <a:ln w="9525">
            <a:solidFill>
              <a:srgbClr val="000000"/>
            </a:solidFill>
            <a:miter lim="800000"/>
            <a:headEnd/>
            <a:tailEnd/>
          </a:ln>
        </p:spPr>
      </p:pic>
      <p:pic>
        <p:nvPicPr>
          <p:cNvPr id="26631" name="Picture 0" descr="DSC_0032.JPG"/>
          <p:cNvPicPr>
            <a:picLocks noChangeAspect="1" noChangeArrowheads="1"/>
          </p:cNvPicPr>
          <p:nvPr/>
        </p:nvPicPr>
        <p:blipFill>
          <a:blip r:embed="rId5">
            <a:lum bright="10000" contrast="10000"/>
          </a:blip>
          <a:srcRect/>
          <a:stretch>
            <a:fillRect/>
          </a:stretch>
        </p:blipFill>
        <p:spPr bwMode="auto">
          <a:xfrm>
            <a:off x="1066799" y="4279900"/>
            <a:ext cx="3257551" cy="2169838"/>
          </a:xfrm>
          <a:prstGeom prst="rect">
            <a:avLst/>
          </a:prstGeom>
          <a:noFill/>
          <a:ln w="9525">
            <a:solidFill>
              <a:srgbClr val="000000"/>
            </a:solidFill>
            <a:miter lim="800000"/>
            <a:headEnd/>
            <a:tailEnd/>
          </a:ln>
        </p:spPr>
      </p:pic>
      <p:pic>
        <p:nvPicPr>
          <p:cNvPr id="26632" name="Picture 2" descr="DSCN4992.JPG"/>
          <p:cNvPicPr>
            <a:picLocks noChangeAspect="1" noChangeArrowheads="1"/>
          </p:cNvPicPr>
          <p:nvPr/>
        </p:nvPicPr>
        <p:blipFill>
          <a:blip r:embed="rId6"/>
          <a:srcRect/>
          <a:stretch>
            <a:fillRect/>
          </a:stretch>
        </p:blipFill>
        <p:spPr bwMode="auto">
          <a:xfrm>
            <a:off x="5502274" y="879475"/>
            <a:ext cx="2338537" cy="3152775"/>
          </a:xfrm>
          <a:prstGeom prst="rect">
            <a:avLst/>
          </a:prstGeom>
          <a:noFill/>
          <a:ln w="9525">
            <a:solidFill>
              <a:srgbClr val="000000"/>
            </a:solid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2" name="Picture 3" descr="C:\Users\digini01\Desktop\FAB LAB\inside fablab photos\DSCN4658.JPG"/>
          <p:cNvPicPr>
            <a:picLocks noChangeAspect="1" noChangeArrowheads="1"/>
          </p:cNvPicPr>
          <p:nvPr/>
        </p:nvPicPr>
        <p:blipFill>
          <a:blip r:embed="rId2" cstate="print"/>
          <a:srcRect/>
          <a:stretch>
            <a:fillRect/>
          </a:stretch>
        </p:blipFill>
        <p:spPr bwMode="auto">
          <a:xfrm>
            <a:off x="381000" y="278942"/>
            <a:ext cx="5473700" cy="4104145"/>
          </a:xfrm>
          <a:prstGeom prst="rect">
            <a:avLst/>
          </a:prstGeom>
          <a:noFill/>
          <a:ln w="9525">
            <a:solidFill>
              <a:srgbClr val="000000"/>
            </a:solidFill>
            <a:miter lim="800000"/>
            <a:headEnd/>
            <a:tailEnd/>
          </a:ln>
        </p:spPr>
      </p:pic>
      <p:pic>
        <p:nvPicPr>
          <p:cNvPr id="27653" name="Picture 2" descr="C:\Users\digini01\Desktop\FAB LAB\inside fablab photos\DSC_0064.JPG"/>
          <p:cNvPicPr>
            <a:picLocks noChangeAspect="1" noChangeArrowheads="1"/>
          </p:cNvPicPr>
          <p:nvPr/>
        </p:nvPicPr>
        <p:blipFill>
          <a:blip r:embed="rId3" cstate="print"/>
          <a:srcRect/>
          <a:stretch>
            <a:fillRect/>
          </a:stretch>
        </p:blipFill>
        <p:spPr bwMode="auto">
          <a:xfrm>
            <a:off x="3711575" y="3178176"/>
            <a:ext cx="5038725" cy="3346052"/>
          </a:xfrm>
          <a:prstGeom prst="rect">
            <a:avLst/>
          </a:prstGeom>
          <a:noFill/>
          <a:ln w="9525">
            <a:solidFill>
              <a:srgbClr val="000000"/>
            </a:solidFill>
            <a:miter lim="800000"/>
            <a:headEnd/>
            <a:tailEnd/>
          </a:ln>
        </p:spPr>
      </p:pic>
      <p:pic>
        <p:nvPicPr>
          <p:cNvPr id="27654" name="Picture 4" descr="C:\Users\digini01\Desktop\MC STEM 1\CAPSTONE UNITS\Communications\Communication Project\DSC_0062.JPG"/>
          <p:cNvPicPr>
            <a:picLocks noChangeAspect="1" noChangeArrowheads="1"/>
          </p:cNvPicPr>
          <p:nvPr/>
        </p:nvPicPr>
        <p:blipFill>
          <a:blip r:embed="rId4"/>
          <a:srcRect/>
          <a:stretch>
            <a:fillRect/>
          </a:stretch>
        </p:blipFill>
        <p:spPr bwMode="auto">
          <a:xfrm>
            <a:off x="5245100" y="768350"/>
            <a:ext cx="3492500" cy="2319338"/>
          </a:xfrm>
          <a:prstGeom prst="rect">
            <a:avLst/>
          </a:prstGeom>
          <a:noFill/>
          <a:ln w="9525">
            <a:solidFill>
              <a:srgbClr val="000000"/>
            </a:solidFill>
            <a:miter lim="800000"/>
            <a:headEnd/>
            <a:tailEnd/>
          </a:ln>
        </p:spPr>
      </p:pic>
      <p:pic>
        <p:nvPicPr>
          <p:cNvPr id="27655" name="Picture 5" descr="C:\Users\digini01\Desktop\MC STEM 1\CAPSTONE UNITS\Communications\Communication Project\DSC_0135.JPG"/>
          <p:cNvPicPr>
            <a:picLocks noChangeAspect="1" noChangeArrowheads="1"/>
          </p:cNvPicPr>
          <p:nvPr/>
        </p:nvPicPr>
        <p:blipFill>
          <a:blip r:embed="rId5" cstate="print"/>
          <a:srcRect/>
          <a:stretch>
            <a:fillRect/>
          </a:stretch>
        </p:blipFill>
        <p:spPr bwMode="auto">
          <a:xfrm>
            <a:off x="604744" y="4451350"/>
            <a:ext cx="3011581" cy="2000250"/>
          </a:xfrm>
          <a:prstGeom prst="rect">
            <a:avLst/>
          </a:prstGeom>
          <a:noFill/>
          <a:ln w="9525">
            <a:solidFill>
              <a:srgbClr val="000000"/>
            </a:solid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3" name="Picture 6" descr="MC2_Logo_large.jpg"/>
          <p:cNvPicPr>
            <a:picLocks noChangeAspect="1"/>
          </p:cNvPicPr>
          <p:nvPr/>
        </p:nvPicPr>
        <p:blipFill>
          <a:blip r:embed="rId3">
            <a:clrChange>
              <a:clrFrom>
                <a:srgbClr val="FDFDFD"/>
              </a:clrFrom>
              <a:clrTo>
                <a:srgbClr val="FDFDFD">
                  <a:alpha val="0"/>
                </a:srgbClr>
              </a:clrTo>
            </a:clrChange>
          </a:blip>
          <a:srcRect/>
          <a:stretch>
            <a:fillRect/>
          </a:stretch>
        </p:blipFill>
        <p:spPr bwMode="auto">
          <a:xfrm>
            <a:off x="1739900" y="152400"/>
            <a:ext cx="2794000" cy="1216435"/>
          </a:xfrm>
          <a:prstGeom prst="rect">
            <a:avLst/>
          </a:prstGeom>
          <a:noFill/>
          <a:ln w="9525">
            <a:noFill/>
            <a:miter lim="800000"/>
            <a:headEnd/>
            <a:tailEnd/>
          </a:ln>
        </p:spPr>
      </p:pic>
      <p:pic>
        <p:nvPicPr>
          <p:cNvPr id="19464" name="Picture 13" descr="CMSD_Logo_Side_Color.png"/>
          <p:cNvPicPr>
            <a:picLocks noChangeAspect="1"/>
          </p:cNvPicPr>
          <p:nvPr/>
        </p:nvPicPr>
        <p:blipFill>
          <a:blip r:embed="rId4">
            <a:lum bright="-30000" contrast="40000"/>
          </a:blip>
          <a:srcRect/>
          <a:stretch>
            <a:fillRect/>
          </a:stretch>
        </p:blipFill>
        <p:spPr bwMode="auto">
          <a:xfrm>
            <a:off x="4749800" y="177799"/>
            <a:ext cx="3442342" cy="1216435"/>
          </a:xfrm>
          <a:prstGeom prst="rect">
            <a:avLst/>
          </a:prstGeom>
          <a:noFill/>
          <a:ln w="9525">
            <a:noFill/>
            <a:miter lim="800000"/>
            <a:headEnd/>
            <a:tailEnd/>
          </a:ln>
        </p:spPr>
      </p:pic>
      <p:cxnSp>
        <p:nvCxnSpPr>
          <p:cNvPr id="18" name="Straight Connector 17"/>
          <p:cNvCxnSpPr/>
          <p:nvPr/>
        </p:nvCxnSpPr>
        <p:spPr>
          <a:xfrm>
            <a:off x="304800" y="1598613"/>
            <a:ext cx="8534400" cy="1587"/>
          </a:xfrm>
          <a:prstGeom prst="line">
            <a:avLst/>
          </a:prstGeom>
        </p:spPr>
        <p:style>
          <a:lnRef idx="1">
            <a:schemeClr val="accent1"/>
          </a:lnRef>
          <a:fillRef idx="0">
            <a:schemeClr val="accent1"/>
          </a:fillRef>
          <a:effectRef idx="0">
            <a:schemeClr val="accent1"/>
          </a:effectRef>
          <a:fontRef idx="minor">
            <a:schemeClr val="tx1"/>
          </a:fontRef>
        </p:style>
      </p:cxnSp>
      <p:sp>
        <p:nvSpPr>
          <p:cNvPr id="12" name="Content Placeholder 11"/>
          <p:cNvSpPr>
            <a:spLocks noGrp="1"/>
          </p:cNvSpPr>
          <p:nvPr>
            <p:ph sz="half" idx="1"/>
          </p:nvPr>
        </p:nvSpPr>
        <p:spPr>
          <a:xfrm>
            <a:off x="415925" y="1816100"/>
            <a:ext cx="8042275" cy="4498975"/>
          </a:xfrm>
        </p:spPr>
        <p:txBody>
          <a:bodyPr/>
          <a:lstStyle/>
          <a:p>
            <a:pPr>
              <a:buNone/>
            </a:pPr>
            <a:r>
              <a:rPr lang="en-US" dirty="0" smtClean="0"/>
              <a:t>K-8 Trans-Disciplinary Curriculum </a:t>
            </a:r>
          </a:p>
          <a:p>
            <a:r>
              <a:rPr lang="en-US" sz="2400" b="1" dirty="0" smtClean="0">
                <a:effectLst/>
              </a:rPr>
              <a:t>Teacher Development</a:t>
            </a:r>
          </a:p>
          <a:p>
            <a:r>
              <a:rPr lang="en-US" sz="2400" b="1" dirty="0" smtClean="0">
                <a:effectLst/>
              </a:rPr>
              <a:t>STEM Approach(Science, Technology, Engineering, Math)</a:t>
            </a:r>
          </a:p>
          <a:p>
            <a:r>
              <a:rPr lang="en-US" sz="2400" b="1" dirty="0" smtClean="0">
                <a:effectLst/>
              </a:rPr>
              <a:t>Grade level bands, school wide themes</a:t>
            </a:r>
          </a:p>
          <a:p>
            <a:r>
              <a:rPr lang="en-US" sz="2400" b="1" dirty="0" smtClean="0">
                <a:effectLst/>
              </a:rPr>
              <a:t>District wide implementation</a:t>
            </a:r>
          </a:p>
          <a:p>
            <a:r>
              <a:rPr lang="en-US" sz="2400" b="1" dirty="0" smtClean="0">
                <a:effectLst/>
              </a:rPr>
              <a:t>HANDS ON, tangible  </a:t>
            </a:r>
          </a:p>
          <a:p>
            <a:r>
              <a:rPr lang="en-US" sz="2400" b="1" dirty="0" smtClean="0">
                <a:effectLst/>
              </a:rPr>
              <a:t>Increased levels of interest and engagement</a:t>
            </a:r>
          </a:p>
          <a:p>
            <a:r>
              <a:rPr lang="en-US" sz="2400" b="1" dirty="0" smtClean="0">
                <a:effectLst/>
              </a:rPr>
              <a:t>True demonstration of learning through inquiry, explanation, and discussion</a:t>
            </a:r>
          </a:p>
          <a:p>
            <a:r>
              <a:rPr lang="en-US" sz="2400" b="1" dirty="0" smtClean="0">
                <a:effectLst/>
              </a:rPr>
              <a:t>Science Center Camps </a:t>
            </a:r>
          </a:p>
          <a:p>
            <a:r>
              <a:rPr lang="en-US" sz="2400" b="1" dirty="0" smtClean="0">
                <a:effectLst/>
              </a:rPr>
              <a:t>Challenge!</a:t>
            </a:r>
            <a:endParaRPr lang="en-US" sz="2000" b="1" dirty="0">
              <a:effectLst/>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3" name="Picture 6" descr="MC2_Logo_large.jpg"/>
          <p:cNvPicPr>
            <a:picLocks noChangeAspect="1"/>
          </p:cNvPicPr>
          <p:nvPr/>
        </p:nvPicPr>
        <p:blipFill>
          <a:blip r:embed="rId3">
            <a:clrChange>
              <a:clrFrom>
                <a:srgbClr val="FDFDFD"/>
              </a:clrFrom>
              <a:clrTo>
                <a:srgbClr val="FDFDFD">
                  <a:alpha val="0"/>
                </a:srgbClr>
              </a:clrTo>
            </a:clrChange>
          </a:blip>
          <a:srcRect/>
          <a:stretch>
            <a:fillRect/>
          </a:stretch>
        </p:blipFill>
        <p:spPr bwMode="auto">
          <a:xfrm>
            <a:off x="1739900" y="152400"/>
            <a:ext cx="2794000" cy="1216435"/>
          </a:xfrm>
          <a:prstGeom prst="rect">
            <a:avLst/>
          </a:prstGeom>
          <a:noFill/>
          <a:ln w="9525">
            <a:noFill/>
            <a:miter lim="800000"/>
            <a:headEnd/>
            <a:tailEnd/>
          </a:ln>
        </p:spPr>
      </p:pic>
      <p:pic>
        <p:nvPicPr>
          <p:cNvPr id="19464" name="Picture 13" descr="CMSD_Logo_Side_Color.png"/>
          <p:cNvPicPr>
            <a:picLocks noChangeAspect="1"/>
          </p:cNvPicPr>
          <p:nvPr/>
        </p:nvPicPr>
        <p:blipFill>
          <a:blip r:embed="rId4">
            <a:lum bright="-30000" contrast="40000"/>
          </a:blip>
          <a:srcRect/>
          <a:stretch>
            <a:fillRect/>
          </a:stretch>
        </p:blipFill>
        <p:spPr bwMode="auto">
          <a:xfrm>
            <a:off x="4749800" y="177799"/>
            <a:ext cx="3442342" cy="1216435"/>
          </a:xfrm>
          <a:prstGeom prst="rect">
            <a:avLst/>
          </a:prstGeom>
          <a:noFill/>
          <a:ln w="9525">
            <a:noFill/>
            <a:miter lim="800000"/>
            <a:headEnd/>
            <a:tailEnd/>
          </a:ln>
        </p:spPr>
      </p:pic>
      <p:cxnSp>
        <p:nvCxnSpPr>
          <p:cNvPr id="18" name="Straight Connector 17"/>
          <p:cNvCxnSpPr/>
          <p:nvPr/>
        </p:nvCxnSpPr>
        <p:spPr>
          <a:xfrm>
            <a:off x="304800" y="1598613"/>
            <a:ext cx="8534400" cy="1587"/>
          </a:xfrm>
          <a:prstGeom prst="line">
            <a:avLst/>
          </a:prstGeom>
        </p:spPr>
        <p:style>
          <a:lnRef idx="1">
            <a:schemeClr val="accent1"/>
          </a:lnRef>
          <a:fillRef idx="0">
            <a:schemeClr val="accent1"/>
          </a:fillRef>
          <a:effectRef idx="0">
            <a:schemeClr val="accent1"/>
          </a:effectRef>
          <a:fontRef idx="minor">
            <a:schemeClr val="tx1"/>
          </a:fontRef>
        </p:style>
      </p:cxnSp>
      <p:sp>
        <p:nvSpPr>
          <p:cNvPr id="12" name="Content Placeholder 11"/>
          <p:cNvSpPr>
            <a:spLocks noGrp="1"/>
          </p:cNvSpPr>
          <p:nvPr>
            <p:ph sz="half" idx="1"/>
          </p:nvPr>
        </p:nvSpPr>
        <p:spPr>
          <a:xfrm>
            <a:off x="415925" y="1816100"/>
            <a:ext cx="8042275" cy="4498975"/>
          </a:xfrm>
        </p:spPr>
        <p:txBody>
          <a:bodyPr/>
          <a:lstStyle/>
          <a:p>
            <a:pPr>
              <a:buNone/>
            </a:pPr>
            <a:r>
              <a:rPr lang="en-US" dirty="0" smtClean="0"/>
              <a:t>K-8 Trans-Disciplinary Curriculum  EXAMPLES</a:t>
            </a:r>
          </a:p>
          <a:p>
            <a:r>
              <a:rPr lang="en-US" sz="2000" b="1" dirty="0" smtClean="0">
                <a:effectLst/>
              </a:rPr>
              <a:t>Seasons of Change</a:t>
            </a:r>
          </a:p>
          <a:p>
            <a:pPr lvl="1"/>
            <a:r>
              <a:rPr lang="en-US" sz="1800" b="1" dirty="0" smtClean="0">
                <a:effectLst/>
              </a:rPr>
              <a:t>Weather</a:t>
            </a:r>
          </a:p>
          <a:p>
            <a:pPr lvl="1"/>
            <a:r>
              <a:rPr lang="en-US" sz="1800" b="1" dirty="0" smtClean="0">
                <a:effectLst/>
              </a:rPr>
              <a:t>Agriculture</a:t>
            </a:r>
          </a:p>
          <a:p>
            <a:pPr lvl="1"/>
            <a:r>
              <a:rPr lang="en-US" sz="1800" b="1" dirty="0" smtClean="0">
                <a:effectLst/>
              </a:rPr>
              <a:t>Geography</a:t>
            </a:r>
          </a:p>
          <a:p>
            <a:pPr lvl="1"/>
            <a:r>
              <a:rPr lang="en-US" sz="1800" b="1" dirty="0" smtClean="0">
                <a:effectLst/>
              </a:rPr>
              <a:t>Counting to charting</a:t>
            </a:r>
          </a:p>
          <a:p>
            <a:pPr lvl="1"/>
            <a:r>
              <a:rPr lang="en-US" sz="1800" b="1" dirty="0" smtClean="0">
                <a:effectLst/>
              </a:rPr>
              <a:t>Art</a:t>
            </a:r>
          </a:p>
          <a:p>
            <a:r>
              <a:rPr lang="en-US" sz="2000" b="1" dirty="0" smtClean="0">
                <a:effectLst/>
              </a:rPr>
              <a:t>Sustainable Community </a:t>
            </a:r>
          </a:p>
          <a:p>
            <a:pPr lvl="1"/>
            <a:r>
              <a:rPr lang="en-US" sz="1800" b="1" dirty="0" smtClean="0">
                <a:effectLst/>
              </a:rPr>
              <a:t>Local resources</a:t>
            </a:r>
          </a:p>
          <a:p>
            <a:pPr lvl="1"/>
            <a:r>
              <a:rPr lang="en-US" sz="1800" b="1" dirty="0" smtClean="0">
                <a:effectLst/>
              </a:rPr>
              <a:t>School gardens and green house</a:t>
            </a:r>
          </a:p>
          <a:p>
            <a:pPr lvl="1"/>
            <a:r>
              <a:rPr lang="en-US" sz="1800" b="1" dirty="0" smtClean="0">
                <a:effectLst/>
              </a:rPr>
              <a:t>Patterns of movement</a:t>
            </a:r>
          </a:p>
          <a:p>
            <a:pPr lvl="1"/>
            <a:r>
              <a:rPr lang="en-US" sz="1800" b="1" dirty="0" smtClean="0">
                <a:effectLst/>
              </a:rPr>
              <a:t>Farming </a:t>
            </a:r>
          </a:p>
          <a:p>
            <a:pPr lvl="1"/>
            <a:r>
              <a:rPr lang="en-US" sz="1800" b="1" dirty="0" smtClean="0">
                <a:effectLst/>
              </a:rPr>
              <a:t>Economy</a:t>
            </a:r>
          </a:p>
          <a:p>
            <a:pPr lvl="1"/>
            <a:endParaRPr lang="en-US" sz="1600" b="1" dirty="0">
              <a:effectLst/>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3" name="Picture 6" descr="MC2_Logo_large.jpg"/>
          <p:cNvPicPr>
            <a:picLocks noChangeAspect="1"/>
          </p:cNvPicPr>
          <p:nvPr/>
        </p:nvPicPr>
        <p:blipFill>
          <a:blip r:embed="rId3">
            <a:clrChange>
              <a:clrFrom>
                <a:srgbClr val="FDFDFD"/>
              </a:clrFrom>
              <a:clrTo>
                <a:srgbClr val="FDFDFD">
                  <a:alpha val="0"/>
                </a:srgbClr>
              </a:clrTo>
            </a:clrChange>
          </a:blip>
          <a:srcRect/>
          <a:stretch>
            <a:fillRect/>
          </a:stretch>
        </p:blipFill>
        <p:spPr bwMode="auto">
          <a:xfrm>
            <a:off x="1739900" y="152400"/>
            <a:ext cx="2794000" cy="1216435"/>
          </a:xfrm>
          <a:prstGeom prst="rect">
            <a:avLst/>
          </a:prstGeom>
          <a:noFill/>
          <a:ln w="9525">
            <a:noFill/>
            <a:miter lim="800000"/>
            <a:headEnd/>
            <a:tailEnd/>
          </a:ln>
        </p:spPr>
      </p:pic>
      <p:pic>
        <p:nvPicPr>
          <p:cNvPr id="19464" name="Picture 13" descr="CMSD_Logo_Side_Color.png"/>
          <p:cNvPicPr>
            <a:picLocks noChangeAspect="1"/>
          </p:cNvPicPr>
          <p:nvPr/>
        </p:nvPicPr>
        <p:blipFill>
          <a:blip r:embed="rId4">
            <a:lum bright="-30000" contrast="40000"/>
          </a:blip>
          <a:srcRect/>
          <a:stretch>
            <a:fillRect/>
          </a:stretch>
        </p:blipFill>
        <p:spPr bwMode="auto">
          <a:xfrm>
            <a:off x="4749800" y="177799"/>
            <a:ext cx="3442342" cy="1216435"/>
          </a:xfrm>
          <a:prstGeom prst="rect">
            <a:avLst/>
          </a:prstGeom>
          <a:noFill/>
          <a:ln w="9525">
            <a:noFill/>
            <a:miter lim="800000"/>
            <a:headEnd/>
            <a:tailEnd/>
          </a:ln>
        </p:spPr>
      </p:pic>
      <p:cxnSp>
        <p:nvCxnSpPr>
          <p:cNvPr id="18" name="Straight Connector 17"/>
          <p:cNvCxnSpPr/>
          <p:nvPr/>
        </p:nvCxnSpPr>
        <p:spPr>
          <a:xfrm>
            <a:off x="304800" y="1598613"/>
            <a:ext cx="8534400" cy="1587"/>
          </a:xfrm>
          <a:prstGeom prst="line">
            <a:avLst/>
          </a:prstGeom>
        </p:spPr>
        <p:style>
          <a:lnRef idx="1">
            <a:schemeClr val="accent1"/>
          </a:lnRef>
          <a:fillRef idx="0">
            <a:schemeClr val="accent1"/>
          </a:fillRef>
          <a:effectRef idx="0">
            <a:schemeClr val="accent1"/>
          </a:effectRef>
          <a:fontRef idx="minor">
            <a:schemeClr val="tx1"/>
          </a:fontRef>
        </p:style>
      </p:cxnSp>
      <p:sp>
        <p:nvSpPr>
          <p:cNvPr id="12" name="Content Placeholder 11"/>
          <p:cNvSpPr>
            <a:spLocks noGrp="1"/>
          </p:cNvSpPr>
          <p:nvPr>
            <p:ph sz="half" idx="1"/>
          </p:nvPr>
        </p:nvSpPr>
        <p:spPr>
          <a:xfrm>
            <a:off x="415925" y="1816100"/>
            <a:ext cx="8042275" cy="4498975"/>
          </a:xfrm>
        </p:spPr>
        <p:txBody>
          <a:bodyPr/>
          <a:lstStyle/>
          <a:p>
            <a:pPr>
              <a:buNone/>
            </a:pPr>
            <a:r>
              <a:rPr lang="en-US" dirty="0" smtClean="0"/>
              <a:t>Mobile FABLAB</a:t>
            </a:r>
          </a:p>
          <a:p>
            <a:r>
              <a:rPr lang="en-US" sz="2000" b="1" dirty="0" smtClean="0">
                <a:effectLst/>
              </a:rPr>
              <a:t>Grant Funded Outreach to District, City, Community, and Education</a:t>
            </a:r>
          </a:p>
          <a:p>
            <a:r>
              <a:rPr lang="en-US" sz="2000" b="1" dirty="0" smtClean="0">
                <a:effectLst/>
              </a:rPr>
              <a:t>STEM Pedagogy</a:t>
            </a:r>
          </a:p>
          <a:p>
            <a:r>
              <a:rPr lang="en-US" sz="2000" b="1" dirty="0" smtClean="0">
                <a:effectLst/>
              </a:rPr>
              <a:t>Increase DIY, Maker, Hacker awareness and network</a:t>
            </a:r>
          </a:p>
          <a:p>
            <a:pPr>
              <a:buNone/>
            </a:pPr>
            <a:endParaRPr lang="en-US" sz="2000" b="1" dirty="0" smtClean="0">
              <a:effectLst/>
            </a:endParaRPr>
          </a:p>
          <a:p>
            <a:endParaRPr lang="en-US" sz="1600" b="1" dirty="0">
              <a:effectLst/>
            </a:endParaRPr>
          </a:p>
        </p:txBody>
      </p:sp>
      <p:pic>
        <p:nvPicPr>
          <p:cNvPr id="6" name="Picture 2"/>
          <p:cNvPicPr>
            <a:picLocks noChangeAspect="1" noChangeArrowheads="1"/>
          </p:cNvPicPr>
          <p:nvPr/>
        </p:nvPicPr>
        <p:blipFill>
          <a:blip r:embed="rId5" cstate="print"/>
          <a:srcRect/>
          <a:stretch>
            <a:fillRect/>
          </a:stretch>
        </p:blipFill>
        <p:spPr bwMode="auto">
          <a:xfrm>
            <a:off x="647700" y="3729293"/>
            <a:ext cx="3565615" cy="2671507"/>
          </a:xfrm>
          <a:prstGeom prst="rect">
            <a:avLst/>
          </a:prstGeom>
          <a:noFill/>
          <a:ln w="9525">
            <a:noFill/>
            <a:miter lim="800000"/>
            <a:headEnd/>
            <a:tailEnd/>
          </a:ln>
        </p:spPr>
      </p:pic>
      <p:pic>
        <p:nvPicPr>
          <p:cNvPr id="68610" name="Picture 2" descr="C:\Users\digini01\Desktop\Trailer Pictures PERU\IMG_0402.JPG"/>
          <p:cNvPicPr>
            <a:picLocks noChangeAspect="1" noChangeArrowheads="1"/>
          </p:cNvPicPr>
          <p:nvPr/>
        </p:nvPicPr>
        <p:blipFill>
          <a:blip r:embed="rId6" cstate="print"/>
          <a:srcRect/>
          <a:stretch>
            <a:fillRect/>
          </a:stretch>
        </p:blipFill>
        <p:spPr bwMode="auto">
          <a:xfrm>
            <a:off x="4582511" y="3690444"/>
            <a:ext cx="3697889" cy="2773417"/>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3" name="Picture 6" descr="MC2_Logo_large.jpg"/>
          <p:cNvPicPr>
            <a:picLocks noChangeAspect="1"/>
          </p:cNvPicPr>
          <p:nvPr/>
        </p:nvPicPr>
        <p:blipFill>
          <a:blip r:embed="rId3">
            <a:clrChange>
              <a:clrFrom>
                <a:srgbClr val="FDFDFD"/>
              </a:clrFrom>
              <a:clrTo>
                <a:srgbClr val="FDFDFD">
                  <a:alpha val="0"/>
                </a:srgbClr>
              </a:clrTo>
            </a:clrChange>
          </a:blip>
          <a:srcRect/>
          <a:stretch>
            <a:fillRect/>
          </a:stretch>
        </p:blipFill>
        <p:spPr bwMode="auto">
          <a:xfrm>
            <a:off x="1739900" y="152400"/>
            <a:ext cx="2794000" cy="1216435"/>
          </a:xfrm>
          <a:prstGeom prst="rect">
            <a:avLst/>
          </a:prstGeom>
          <a:noFill/>
          <a:ln w="9525">
            <a:noFill/>
            <a:miter lim="800000"/>
            <a:headEnd/>
            <a:tailEnd/>
          </a:ln>
        </p:spPr>
      </p:pic>
      <p:pic>
        <p:nvPicPr>
          <p:cNvPr id="19464" name="Picture 13" descr="CMSD_Logo_Side_Color.png"/>
          <p:cNvPicPr>
            <a:picLocks noChangeAspect="1"/>
          </p:cNvPicPr>
          <p:nvPr/>
        </p:nvPicPr>
        <p:blipFill>
          <a:blip r:embed="rId4">
            <a:lum bright="-30000" contrast="40000"/>
          </a:blip>
          <a:srcRect/>
          <a:stretch>
            <a:fillRect/>
          </a:stretch>
        </p:blipFill>
        <p:spPr bwMode="auto">
          <a:xfrm>
            <a:off x="4749800" y="177799"/>
            <a:ext cx="3442342" cy="1216435"/>
          </a:xfrm>
          <a:prstGeom prst="rect">
            <a:avLst/>
          </a:prstGeom>
          <a:noFill/>
          <a:ln w="9525">
            <a:noFill/>
            <a:miter lim="800000"/>
            <a:headEnd/>
            <a:tailEnd/>
          </a:ln>
        </p:spPr>
      </p:pic>
      <p:cxnSp>
        <p:nvCxnSpPr>
          <p:cNvPr id="18" name="Straight Connector 17"/>
          <p:cNvCxnSpPr/>
          <p:nvPr/>
        </p:nvCxnSpPr>
        <p:spPr>
          <a:xfrm>
            <a:off x="304800" y="1598613"/>
            <a:ext cx="8534400" cy="1587"/>
          </a:xfrm>
          <a:prstGeom prst="line">
            <a:avLst/>
          </a:prstGeom>
        </p:spPr>
        <p:style>
          <a:lnRef idx="1">
            <a:schemeClr val="accent1"/>
          </a:lnRef>
          <a:fillRef idx="0">
            <a:schemeClr val="accent1"/>
          </a:fillRef>
          <a:effectRef idx="0">
            <a:schemeClr val="accent1"/>
          </a:effectRef>
          <a:fontRef idx="minor">
            <a:schemeClr val="tx1"/>
          </a:fontRef>
        </p:style>
      </p:cxnSp>
      <p:sp>
        <p:nvSpPr>
          <p:cNvPr id="12" name="Content Placeholder 11"/>
          <p:cNvSpPr>
            <a:spLocks noGrp="1"/>
          </p:cNvSpPr>
          <p:nvPr>
            <p:ph sz="half" idx="1"/>
          </p:nvPr>
        </p:nvSpPr>
        <p:spPr>
          <a:xfrm>
            <a:off x="415925" y="1816100"/>
            <a:ext cx="8042275" cy="4498975"/>
          </a:xfrm>
        </p:spPr>
        <p:txBody>
          <a:bodyPr/>
          <a:lstStyle/>
          <a:p>
            <a:pPr>
              <a:buNone/>
            </a:pPr>
            <a:r>
              <a:rPr lang="en-US" dirty="0" smtClean="0"/>
              <a:t>Mobile FABLAB</a:t>
            </a:r>
          </a:p>
        </p:txBody>
      </p:sp>
      <p:pic>
        <p:nvPicPr>
          <p:cNvPr id="67587" name="Picture 3" descr="C:\Users\digini01\Desktop\Trailer Pictures PERU\IMG_3621.JPG"/>
          <p:cNvPicPr>
            <a:picLocks noChangeAspect="1" noChangeArrowheads="1"/>
          </p:cNvPicPr>
          <p:nvPr/>
        </p:nvPicPr>
        <p:blipFill>
          <a:blip r:embed="rId5" cstate="print"/>
          <a:srcRect t="3799" b="19364"/>
          <a:stretch>
            <a:fillRect/>
          </a:stretch>
        </p:blipFill>
        <p:spPr bwMode="auto">
          <a:xfrm>
            <a:off x="0" y="1608083"/>
            <a:ext cx="9144000" cy="5269666"/>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title"/>
          </p:nvPr>
        </p:nvSpPr>
        <p:spPr>
          <a:xfrm>
            <a:off x="609600" y="0"/>
            <a:ext cx="7772400" cy="1143000"/>
          </a:xfrm>
        </p:spPr>
        <p:txBody>
          <a:bodyPr/>
          <a:lstStyle/>
          <a:p>
            <a:r>
              <a:rPr lang="en-US" b="1" dirty="0" smtClean="0"/>
              <a:t>Cleveland STEM</a:t>
            </a:r>
            <a:endParaRPr lang="en-US" b="1" dirty="0"/>
          </a:p>
        </p:txBody>
      </p:sp>
      <p:sp>
        <p:nvSpPr>
          <p:cNvPr id="4" name="Pentagon 3">
            <a:hlinkClick r:id="rId5"/>
          </p:cNvPr>
          <p:cNvSpPr/>
          <p:nvPr/>
        </p:nvSpPr>
        <p:spPr>
          <a:xfrm>
            <a:off x="4318000" y="3048000"/>
            <a:ext cx="901700" cy="876300"/>
          </a:xfrm>
          <a:prstGeom prst="homePlate">
            <a:avLst>
              <a:gd name="adj" fmla="val 102899"/>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781300" y="837168"/>
            <a:ext cx="3538533" cy="276999"/>
          </a:xfrm>
          <a:prstGeom prst="rect">
            <a:avLst/>
          </a:prstGeom>
          <a:noFill/>
        </p:spPr>
        <p:txBody>
          <a:bodyPr wrap="none" rtlCol="0">
            <a:spAutoFit/>
          </a:bodyPr>
          <a:lstStyle/>
          <a:p>
            <a:r>
              <a:rPr lang="en-US" sz="1200" dirty="0" smtClean="0">
                <a:solidFill>
                  <a:srgbClr val="800000"/>
                </a:solidFill>
                <a:hlinkClick r:id="rId5"/>
              </a:rPr>
              <a:t>http://www.youtube.com/watch?v=JuXpZm2zzFo</a:t>
            </a:r>
            <a:endParaRPr lang="en-US" sz="1200" dirty="0">
              <a:solidFill>
                <a:srgbClr val="800000"/>
              </a:solidFill>
            </a:endParaRPr>
          </a:p>
        </p:txBody>
      </p:sp>
      <p:sp>
        <p:nvSpPr>
          <p:cNvPr id="7" name="TextBox 6"/>
          <p:cNvSpPr txBox="1"/>
          <p:nvPr/>
        </p:nvSpPr>
        <p:spPr>
          <a:xfrm>
            <a:off x="1485900" y="5664200"/>
            <a:ext cx="1481496" cy="415498"/>
          </a:xfrm>
          <a:prstGeom prst="rect">
            <a:avLst/>
          </a:prstGeom>
          <a:noFill/>
        </p:spPr>
        <p:txBody>
          <a:bodyPr wrap="none" rtlCol="0">
            <a:spAutoFit/>
          </a:bodyPr>
          <a:lstStyle/>
          <a:p>
            <a:r>
              <a:rPr lang="en-US" sz="1100" dirty="0"/>
              <a:t>Graham Ford </a:t>
            </a:r>
            <a:r>
              <a:rPr lang="en-US" sz="1100" dirty="0" err="1"/>
              <a:t>Veysey</a:t>
            </a:r>
            <a:r>
              <a:rPr lang="en-US" sz="1100" dirty="0"/>
              <a:t/>
            </a:r>
            <a:br>
              <a:rPr lang="en-US" sz="1100" dirty="0"/>
            </a:br>
            <a:r>
              <a:rPr lang="en-US" sz="900" dirty="0"/>
              <a:t>North Water Partners</a:t>
            </a:r>
            <a:endParaRPr lang="en-US" sz="1100" dirty="0"/>
          </a:p>
        </p:txBody>
      </p:sp>
      <p:sp>
        <p:nvSpPr>
          <p:cNvPr id="8" name="Content Placeholder 7"/>
          <p:cNvSpPr>
            <a:spLocks noGrp="1"/>
          </p:cNvSpPr>
          <p:nvPr>
            <p:ph sz="half" idx="1"/>
          </p:nvPr>
        </p:nvSpPr>
        <p:spPr>
          <a:xfrm>
            <a:off x="2832100" y="5905500"/>
            <a:ext cx="3822700" cy="558800"/>
          </a:xfrm>
        </p:spPr>
        <p:txBody>
          <a:bodyPr/>
          <a:lstStyle/>
          <a:p>
            <a:endParaRPr lang="en-US" dirty="0"/>
          </a:p>
        </p:txBody>
      </p:sp>
    </p:spTree>
    <p:controls>
      <p:control spid="30724" name="ShockwaveFlash1" r:id="rId2" imgW="6489720" imgH="4432320"/>
    </p:controls>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Content Placeholder 3"/>
          <p:cNvSpPr>
            <a:spLocks noGrp="1"/>
          </p:cNvSpPr>
          <p:nvPr>
            <p:ph sz="half" idx="1"/>
          </p:nvPr>
        </p:nvSpPr>
        <p:spPr>
          <a:xfrm>
            <a:off x="152400" y="1752600"/>
            <a:ext cx="3124200" cy="4498975"/>
          </a:xfrm>
        </p:spPr>
        <p:txBody>
          <a:bodyPr/>
          <a:lstStyle/>
          <a:p>
            <a:pPr algn="ctr">
              <a:buFont typeface="Arial" charset="0"/>
              <a:buNone/>
            </a:pPr>
            <a:r>
              <a:rPr lang="en-US" sz="2400" b="1" dirty="0" smtClean="0">
                <a:effectLst/>
              </a:rPr>
              <a:t>9</a:t>
            </a:r>
            <a:r>
              <a:rPr lang="en-US" sz="2400" b="1" baseline="30000" dirty="0" smtClean="0">
                <a:effectLst/>
              </a:rPr>
              <a:t>th</a:t>
            </a:r>
            <a:r>
              <a:rPr lang="en-US" sz="2400" b="1" dirty="0" smtClean="0">
                <a:effectLst/>
              </a:rPr>
              <a:t> Grade</a:t>
            </a:r>
            <a:r>
              <a:rPr lang="en-US" sz="2400" dirty="0" smtClean="0">
                <a:effectLst/>
              </a:rPr>
              <a:t/>
            </a:r>
            <a:br>
              <a:rPr lang="en-US" sz="2400" dirty="0" smtClean="0">
                <a:effectLst/>
              </a:rPr>
            </a:br>
            <a:r>
              <a:rPr lang="en-US" sz="2400" dirty="0" smtClean="0">
                <a:effectLst/>
              </a:rPr>
              <a:t/>
            </a:r>
            <a:br>
              <a:rPr lang="en-US" sz="2400" dirty="0" smtClean="0">
                <a:effectLst/>
              </a:rPr>
            </a:br>
            <a:endParaRPr lang="en-US" sz="2400" dirty="0" smtClean="0">
              <a:effectLst/>
            </a:endParaRPr>
          </a:p>
          <a:p>
            <a:pPr marL="231775" lvl="2" indent="-231775"/>
            <a:r>
              <a:rPr lang="en-US" sz="1800" dirty="0" smtClean="0">
                <a:effectLst/>
              </a:rPr>
              <a:t>Great Lakes Science Center</a:t>
            </a:r>
          </a:p>
          <a:p>
            <a:pPr marL="231775" lvl="2" indent="-231775"/>
            <a:r>
              <a:rPr lang="en-US" sz="1800" dirty="0" smtClean="0">
                <a:effectLst/>
              </a:rPr>
              <a:t>Downtown Cleveland</a:t>
            </a:r>
          </a:p>
          <a:p>
            <a:pPr marL="231775" lvl="2" indent="-231775"/>
            <a:r>
              <a:rPr lang="en-US" sz="1800" dirty="0" smtClean="0">
                <a:effectLst/>
              </a:rPr>
              <a:t>Exposure to exhibits</a:t>
            </a:r>
          </a:p>
          <a:p>
            <a:pPr marL="231775" lvl="2" indent="-231775"/>
            <a:r>
              <a:rPr lang="en-US" sz="1800" dirty="0" smtClean="0">
                <a:effectLst/>
              </a:rPr>
              <a:t>Partnerships</a:t>
            </a:r>
          </a:p>
          <a:p>
            <a:pPr marL="231775" lvl="2" indent="-231775"/>
            <a:r>
              <a:rPr lang="en-US" sz="1800" dirty="0" smtClean="0">
                <a:effectLst/>
              </a:rPr>
              <a:t>NASA</a:t>
            </a:r>
          </a:p>
          <a:p>
            <a:pPr marL="231775" lvl="2" indent="-231775"/>
            <a:r>
              <a:rPr lang="en-US" sz="1800" dirty="0" smtClean="0">
                <a:effectLst/>
              </a:rPr>
              <a:t>FABLAB</a:t>
            </a:r>
          </a:p>
          <a:p>
            <a:pPr marL="231775" lvl="2" indent="-231775"/>
            <a:r>
              <a:rPr lang="en-US" sz="1800" dirty="0" smtClean="0">
                <a:effectLst/>
              </a:rPr>
              <a:t>Situated on Great Lakes</a:t>
            </a:r>
          </a:p>
        </p:txBody>
      </p:sp>
      <p:sp>
        <p:nvSpPr>
          <p:cNvPr id="19460" name="Content Placeholder 4"/>
          <p:cNvSpPr>
            <a:spLocks noGrp="1"/>
          </p:cNvSpPr>
          <p:nvPr>
            <p:ph sz="half" idx="2"/>
          </p:nvPr>
        </p:nvSpPr>
        <p:spPr>
          <a:xfrm>
            <a:off x="3124200" y="1752600"/>
            <a:ext cx="3048000" cy="4495800"/>
          </a:xfrm>
        </p:spPr>
        <p:txBody>
          <a:bodyPr/>
          <a:lstStyle/>
          <a:p>
            <a:pPr algn="ctr">
              <a:buFont typeface="Arial" charset="0"/>
              <a:buNone/>
            </a:pPr>
            <a:r>
              <a:rPr lang="en-US" sz="2400" b="1" dirty="0" smtClean="0">
                <a:effectLst/>
              </a:rPr>
              <a:t>10</a:t>
            </a:r>
            <a:r>
              <a:rPr lang="en-US" sz="2400" b="1" baseline="30000" dirty="0" smtClean="0">
                <a:effectLst/>
              </a:rPr>
              <a:t>th</a:t>
            </a:r>
            <a:r>
              <a:rPr lang="en-US" sz="2400" b="1" dirty="0" smtClean="0">
                <a:effectLst/>
              </a:rPr>
              <a:t> Grade</a:t>
            </a:r>
            <a:r>
              <a:rPr lang="en-US" sz="2400" dirty="0" smtClean="0">
                <a:effectLst/>
              </a:rPr>
              <a:t/>
            </a:r>
            <a:br>
              <a:rPr lang="en-US" sz="2400" dirty="0" smtClean="0">
                <a:effectLst/>
              </a:rPr>
            </a:br>
            <a:r>
              <a:rPr lang="en-US" sz="2400" dirty="0" smtClean="0">
                <a:effectLst/>
              </a:rPr>
              <a:t/>
            </a:r>
            <a:br>
              <a:rPr lang="en-US" sz="2400" dirty="0" smtClean="0">
                <a:effectLst/>
              </a:rPr>
            </a:br>
            <a:endParaRPr lang="en-US" sz="2400" dirty="0" smtClean="0">
              <a:effectLst/>
            </a:endParaRPr>
          </a:p>
          <a:p>
            <a:pPr marL="342900" lvl="2" indent="-342900"/>
            <a:r>
              <a:rPr lang="en-US" sz="1800" dirty="0" smtClean="0">
                <a:effectLst/>
              </a:rPr>
              <a:t>General Electric (GE) Lighting and Industries Headquarters</a:t>
            </a:r>
          </a:p>
          <a:p>
            <a:pPr marL="342900" lvl="2" indent="-342900"/>
            <a:r>
              <a:rPr lang="en-US" sz="1800" dirty="0" smtClean="0">
                <a:effectLst/>
              </a:rPr>
              <a:t>Tutoring &amp; Mentorships</a:t>
            </a:r>
          </a:p>
          <a:p>
            <a:pPr marL="342900" lvl="2" indent="-342900"/>
            <a:r>
              <a:rPr lang="en-US" sz="1800" dirty="0" smtClean="0">
                <a:effectLst/>
              </a:rPr>
              <a:t>Sophomore Engineering &amp; Design Project</a:t>
            </a:r>
          </a:p>
          <a:p>
            <a:pPr marL="342900" lvl="2" indent="-342900"/>
            <a:r>
              <a:rPr lang="en-US" sz="1800" dirty="0" smtClean="0">
                <a:effectLst/>
              </a:rPr>
              <a:t>First Industrial park  started by Thomas Edison</a:t>
            </a:r>
          </a:p>
          <a:p>
            <a:pPr marL="342900" lvl="2" indent="-342900"/>
            <a:r>
              <a:rPr lang="en-US" sz="1800" dirty="0" smtClean="0">
                <a:effectLst/>
              </a:rPr>
              <a:t>FABLAB</a:t>
            </a:r>
          </a:p>
          <a:p>
            <a:pPr marL="342900" lvl="2" indent="-342900"/>
            <a:endParaRPr lang="en-US" sz="1800" dirty="0" smtClean="0">
              <a:effectLst/>
            </a:endParaRPr>
          </a:p>
        </p:txBody>
      </p:sp>
      <p:pic>
        <p:nvPicPr>
          <p:cNvPr id="19461" name="Picture 6"/>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228600" y="2286000"/>
            <a:ext cx="2697163" cy="685800"/>
          </a:xfrm>
          <a:prstGeom prst="rect">
            <a:avLst/>
          </a:prstGeom>
          <a:noFill/>
          <a:ln w="9525">
            <a:noFill/>
            <a:miter lim="800000"/>
            <a:headEnd/>
            <a:tailEnd/>
          </a:ln>
        </p:spPr>
      </p:pic>
      <p:pic>
        <p:nvPicPr>
          <p:cNvPr id="19462" name="Picture 7" descr="C:\Users\digini01\Desktop\STEM Sophomore Project Curriculum_Module 1_Bench Basics Ha. (1).pdf - Adobe Reader.bmp"/>
          <p:cNvPicPr>
            <a:picLocks noChangeAspect="1" noChangeArrowheads="1"/>
          </p:cNvPicPr>
          <p:nvPr/>
        </p:nvPicPr>
        <p:blipFill>
          <a:blip r:embed="rId4">
            <a:clrChange>
              <a:clrFrom>
                <a:srgbClr val="28B9F5"/>
              </a:clrFrom>
              <a:clrTo>
                <a:srgbClr val="28B9F5">
                  <a:alpha val="0"/>
                </a:srgbClr>
              </a:clrTo>
            </a:clrChange>
          </a:blip>
          <a:srcRect/>
          <a:stretch>
            <a:fillRect/>
          </a:stretch>
        </p:blipFill>
        <p:spPr bwMode="auto">
          <a:xfrm>
            <a:off x="3505200" y="2308225"/>
            <a:ext cx="2362200" cy="706438"/>
          </a:xfrm>
          <a:prstGeom prst="rect">
            <a:avLst/>
          </a:prstGeom>
          <a:noFill/>
          <a:ln w="9525">
            <a:noFill/>
            <a:miter lim="800000"/>
            <a:headEnd/>
            <a:tailEnd/>
          </a:ln>
        </p:spPr>
      </p:pic>
      <p:pic>
        <p:nvPicPr>
          <p:cNvPr id="19463" name="Picture 6" descr="MC2_Logo_large.jpg"/>
          <p:cNvPicPr>
            <a:picLocks noChangeAspect="1"/>
          </p:cNvPicPr>
          <p:nvPr/>
        </p:nvPicPr>
        <p:blipFill>
          <a:blip r:embed="rId5">
            <a:clrChange>
              <a:clrFrom>
                <a:srgbClr val="FDFDFD"/>
              </a:clrFrom>
              <a:clrTo>
                <a:srgbClr val="FDFDFD">
                  <a:alpha val="0"/>
                </a:srgbClr>
              </a:clrTo>
            </a:clrChange>
          </a:blip>
          <a:srcRect/>
          <a:stretch>
            <a:fillRect/>
          </a:stretch>
        </p:blipFill>
        <p:spPr bwMode="auto">
          <a:xfrm>
            <a:off x="1739900" y="152400"/>
            <a:ext cx="2794000" cy="1216435"/>
          </a:xfrm>
          <a:prstGeom prst="rect">
            <a:avLst/>
          </a:prstGeom>
          <a:noFill/>
          <a:ln w="9525">
            <a:noFill/>
            <a:miter lim="800000"/>
            <a:headEnd/>
            <a:tailEnd/>
          </a:ln>
        </p:spPr>
      </p:pic>
      <p:pic>
        <p:nvPicPr>
          <p:cNvPr id="19464" name="Picture 13" descr="CMSD_Logo_Side_Color.png"/>
          <p:cNvPicPr>
            <a:picLocks noChangeAspect="1"/>
          </p:cNvPicPr>
          <p:nvPr/>
        </p:nvPicPr>
        <p:blipFill>
          <a:blip r:embed="rId6">
            <a:lum bright="-30000" contrast="40000"/>
          </a:blip>
          <a:srcRect/>
          <a:stretch>
            <a:fillRect/>
          </a:stretch>
        </p:blipFill>
        <p:spPr bwMode="auto">
          <a:xfrm>
            <a:off x="4749800" y="177799"/>
            <a:ext cx="3442342" cy="1216435"/>
          </a:xfrm>
          <a:prstGeom prst="rect">
            <a:avLst/>
          </a:prstGeom>
          <a:noFill/>
          <a:ln w="9525">
            <a:noFill/>
            <a:miter lim="800000"/>
            <a:headEnd/>
            <a:tailEnd/>
          </a:ln>
        </p:spPr>
      </p:pic>
      <p:sp>
        <p:nvSpPr>
          <p:cNvPr id="17" name="Content Placeholder 4"/>
          <p:cNvSpPr txBox="1">
            <a:spLocks/>
          </p:cNvSpPr>
          <p:nvPr/>
        </p:nvSpPr>
        <p:spPr bwMode="auto">
          <a:xfrm>
            <a:off x="6248400" y="1752600"/>
            <a:ext cx="2819400" cy="4495800"/>
          </a:xfrm>
          <a:prstGeom prst="rect">
            <a:avLst/>
          </a:prstGeom>
          <a:noFill/>
          <a:ln w="9525">
            <a:noFill/>
            <a:miter lim="800000"/>
            <a:headEnd/>
            <a:tailEnd/>
          </a:ln>
          <a:effectLst/>
        </p:spPr>
        <p:txBody>
          <a:bodyPr/>
          <a:lstStyle/>
          <a:p>
            <a:pPr marL="342900" indent="-342900" algn="ctr" eaLnBrk="0" hangingPunct="0">
              <a:spcBef>
                <a:spcPct val="20000"/>
              </a:spcBef>
              <a:buClr>
                <a:schemeClr val="hlink"/>
              </a:buClr>
              <a:buSzPct val="80000"/>
              <a:buFont typeface="Arial" charset="0"/>
              <a:buNone/>
              <a:defRPr/>
            </a:pPr>
            <a:r>
              <a:rPr lang="en-US" sz="2400" b="1" kern="0" dirty="0">
                <a:latin typeface="+mn-lt"/>
                <a:cs typeface="+mn-cs"/>
              </a:rPr>
              <a:t>11</a:t>
            </a:r>
            <a:r>
              <a:rPr lang="en-US" sz="2400" b="1" kern="0" baseline="30000" dirty="0">
                <a:latin typeface="+mn-lt"/>
                <a:cs typeface="+mn-cs"/>
              </a:rPr>
              <a:t>th</a:t>
            </a:r>
            <a:r>
              <a:rPr lang="en-US" sz="2400" b="1" kern="0" dirty="0">
                <a:latin typeface="+mn-lt"/>
                <a:cs typeface="+mn-cs"/>
              </a:rPr>
              <a:t> &amp; 12</a:t>
            </a:r>
            <a:r>
              <a:rPr lang="en-US" sz="2400" b="1" kern="0" baseline="30000" dirty="0">
                <a:latin typeface="+mn-lt"/>
                <a:cs typeface="+mn-cs"/>
              </a:rPr>
              <a:t>th</a:t>
            </a:r>
            <a:r>
              <a:rPr lang="en-US" sz="2400" b="1" kern="0" dirty="0">
                <a:latin typeface="+mn-lt"/>
                <a:cs typeface="+mn-cs"/>
              </a:rPr>
              <a:t>  Grade</a:t>
            </a:r>
            <a:r>
              <a:rPr lang="en-US" sz="2400" kern="0" dirty="0">
                <a:latin typeface="+mn-lt"/>
                <a:cs typeface="+mn-cs"/>
              </a:rPr>
              <a:t/>
            </a:r>
            <a:br>
              <a:rPr lang="en-US" sz="2400" kern="0" dirty="0">
                <a:latin typeface="+mn-lt"/>
                <a:cs typeface="+mn-cs"/>
              </a:rPr>
            </a:br>
            <a:r>
              <a:rPr lang="en-US" sz="2000" b="1" kern="0" dirty="0" smtClean="0">
                <a:solidFill>
                  <a:srgbClr val="000000"/>
                </a:solidFill>
                <a:latin typeface="+mn-lt"/>
                <a:cs typeface="+mn-cs"/>
              </a:rPr>
              <a:t>City of Cleveland as Campus</a:t>
            </a:r>
            <a:r>
              <a:rPr lang="en-US" sz="700" kern="0" dirty="0">
                <a:latin typeface="+mn-lt"/>
                <a:cs typeface="+mn-cs"/>
              </a:rPr>
              <a:t/>
            </a:r>
            <a:br>
              <a:rPr lang="en-US" sz="700" kern="0" dirty="0">
                <a:latin typeface="+mn-lt"/>
                <a:cs typeface="+mn-cs"/>
              </a:rPr>
            </a:br>
            <a:endParaRPr lang="en-US" sz="700" kern="0" dirty="0">
              <a:latin typeface="+mn-lt"/>
              <a:cs typeface="+mn-cs"/>
            </a:endParaRPr>
          </a:p>
          <a:p>
            <a:pPr marL="342900" lvl="2" indent="-342900" eaLnBrk="0" hangingPunct="0">
              <a:spcBef>
                <a:spcPct val="20000"/>
              </a:spcBef>
              <a:buClr>
                <a:schemeClr val="hlink"/>
              </a:buClr>
              <a:buSzPct val="80000"/>
              <a:buFont typeface="Arial" charset="0"/>
              <a:buChar char="►"/>
              <a:defRPr/>
            </a:pPr>
            <a:r>
              <a:rPr lang="en-US" kern="0" dirty="0">
                <a:latin typeface="+mn-lt"/>
                <a:cs typeface="+mn-cs"/>
              </a:rPr>
              <a:t>Community / Business Internships</a:t>
            </a:r>
          </a:p>
          <a:p>
            <a:pPr marL="342900" lvl="2" indent="-342900" eaLnBrk="0" hangingPunct="0">
              <a:spcBef>
                <a:spcPct val="20000"/>
              </a:spcBef>
              <a:buClr>
                <a:schemeClr val="hlink"/>
              </a:buClr>
              <a:buSzPct val="80000"/>
              <a:buFont typeface="Arial" charset="0"/>
              <a:buChar char="►"/>
              <a:defRPr/>
            </a:pPr>
            <a:r>
              <a:rPr lang="en-US" kern="0" dirty="0">
                <a:latin typeface="+mn-lt"/>
                <a:cs typeface="+mn-cs"/>
              </a:rPr>
              <a:t>College Level Classes</a:t>
            </a:r>
          </a:p>
          <a:p>
            <a:pPr marL="342900" lvl="2" indent="-342900" eaLnBrk="0" hangingPunct="0">
              <a:spcBef>
                <a:spcPct val="20000"/>
              </a:spcBef>
              <a:buClr>
                <a:schemeClr val="hlink"/>
              </a:buClr>
              <a:buSzPct val="80000"/>
              <a:buFont typeface="Arial" charset="0"/>
              <a:buChar char="►"/>
              <a:defRPr/>
            </a:pPr>
            <a:r>
              <a:rPr lang="en-US" kern="0" dirty="0">
                <a:latin typeface="+mn-lt"/>
                <a:cs typeface="+mn-cs"/>
              </a:rPr>
              <a:t>Real world experiences</a:t>
            </a:r>
          </a:p>
          <a:p>
            <a:pPr marL="342900" lvl="2" indent="-342900" eaLnBrk="0" hangingPunct="0">
              <a:spcBef>
                <a:spcPct val="20000"/>
              </a:spcBef>
              <a:buClr>
                <a:schemeClr val="hlink"/>
              </a:buClr>
              <a:buSzPct val="80000"/>
              <a:buFont typeface="Arial" charset="0"/>
              <a:buChar char="►"/>
              <a:defRPr/>
            </a:pPr>
            <a:r>
              <a:rPr lang="en-US" kern="0" dirty="0">
                <a:latin typeface="+mn-lt"/>
                <a:cs typeface="+mn-cs"/>
              </a:rPr>
              <a:t>FABLAB</a:t>
            </a:r>
          </a:p>
          <a:p>
            <a:pPr marL="342900" lvl="2" indent="-342900" eaLnBrk="0" hangingPunct="0">
              <a:spcBef>
                <a:spcPct val="20000"/>
              </a:spcBef>
              <a:buClr>
                <a:schemeClr val="hlink"/>
              </a:buClr>
              <a:buSzPct val="80000"/>
              <a:buFont typeface="Arial" charset="0"/>
              <a:buChar char="►"/>
              <a:defRPr/>
            </a:pPr>
            <a:endParaRPr lang="en-US" kern="0" dirty="0">
              <a:latin typeface="+mn-lt"/>
              <a:cs typeface="+mn-cs"/>
            </a:endParaRPr>
          </a:p>
          <a:p>
            <a:pPr marL="342900" lvl="2" indent="-342900" eaLnBrk="0" hangingPunct="0">
              <a:spcBef>
                <a:spcPct val="20000"/>
              </a:spcBef>
              <a:buClr>
                <a:schemeClr val="hlink"/>
              </a:buClr>
              <a:buSzPct val="80000"/>
              <a:buFont typeface="Arial" charset="0"/>
              <a:buChar char="►"/>
              <a:defRPr/>
            </a:pPr>
            <a:endParaRPr lang="en-US" kern="0" dirty="0">
              <a:latin typeface="+mn-lt"/>
              <a:cs typeface="+mn-cs"/>
            </a:endParaRPr>
          </a:p>
        </p:txBody>
      </p:sp>
      <p:cxnSp>
        <p:nvCxnSpPr>
          <p:cNvPr id="18" name="Straight Connector 17"/>
          <p:cNvCxnSpPr/>
          <p:nvPr/>
        </p:nvCxnSpPr>
        <p:spPr>
          <a:xfrm>
            <a:off x="304800" y="1598613"/>
            <a:ext cx="8534400" cy="1587"/>
          </a:xfrm>
          <a:prstGeom prst="line">
            <a:avLst/>
          </a:prstGeom>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401765" y="6101834"/>
            <a:ext cx="2074607" cy="369332"/>
          </a:xfrm>
          <a:prstGeom prst="rect">
            <a:avLst/>
          </a:prstGeom>
        </p:spPr>
        <p:txBody>
          <a:bodyPr wrap="none">
            <a:spAutoFit/>
          </a:bodyPr>
          <a:lstStyle/>
          <a:p>
            <a:r>
              <a:rPr lang="en-US" b="1" dirty="0" smtClean="0"/>
              <a:t>Mobile FABLAB: </a:t>
            </a:r>
            <a:endParaRPr lang="en-US" dirty="0"/>
          </a:p>
        </p:txBody>
      </p:sp>
      <p:sp>
        <p:nvSpPr>
          <p:cNvPr id="16" name="Content Placeholder 3"/>
          <p:cNvSpPr txBox="1">
            <a:spLocks/>
          </p:cNvSpPr>
          <p:nvPr/>
        </p:nvSpPr>
        <p:spPr bwMode="auto">
          <a:xfrm>
            <a:off x="2413000" y="5905500"/>
            <a:ext cx="4711700" cy="16541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231775" marR="0" lvl="2" indent="-231775" algn="l" defTabSz="914400" rtl="0" eaLnBrk="0" fontAlgn="base" latinLnBrk="0" hangingPunct="0">
              <a:lnSpc>
                <a:spcPct val="100000"/>
              </a:lnSpc>
              <a:spcBef>
                <a:spcPct val="20000"/>
              </a:spcBef>
              <a:spcAft>
                <a:spcPct val="0"/>
              </a:spcAft>
              <a:buClr>
                <a:schemeClr val="hlink"/>
              </a:buClr>
              <a:buSzPct val="80000"/>
              <a:buFont typeface="Arial" charset="0"/>
              <a:buChar char="►"/>
              <a:tabLst/>
              <a:defRPr/>
            </a:pPr>
            <a:r>
              <a:rPr kumimoji="0" lang="en-US" sz="1800" b="0" i="0" u="none" strike="noStrike" kern="0" cap="none" spc="0" normalizeH="0" baseline="0" noProof="0" dirty="0" smtClean="0">
                <a:ln>
                  <a:noFill/>
                </a:ln>
                <a:solidFill>
                  <a:schemeClr val="tx1"/>
                </a:solidFill>
                <a:effectLst/>
                <a:uLnTx/>
                <a:uFillTx/>
                <a:latin typeface="+mn-lt"/>
                <a:cs typeface="+mn-cs"/>
              </a:rPr>
              <a:t>City,</a:t>
            </a:r>
            <a:r>
              <a:rPr kumimoji="0" lang="en-US" sz="1800" b="0" i="0" u="none" strike="noStrike" kern="0" cap="none" spc="0" normalizeH="0" noProof="0" dirty="0" smtClean="0">
                <a:ln>
                  <a:noFill/>
                </a:ln>
                <a:solidFill>
                  <a:schemeClr val="tx1"/>
                </a:solidFill>
                <a:effectLst/>
                <a:uLnTx/>
                <a:uFillTx/>
                <a:latin typeface="+mn-lt"/>
                <a:cs typeface="+mn-cs"/>
              </a:rPr>
              <a:t> State, </a:t>
            </a:r>
            <a:r>
              <a:rPr lang="en-US" kern="0" dirty="0" smtClean="0">
                <a:latin typeface="+mn-lt"/>
                <a:cs typeface="+mn-cs"/>
              </a:rPr>
              <a:t>Country wide exposure</a:t>
            </a:r>
            <a:endParaRPr kumimoji="0" lang="en-US" sz="1800" b="0" i="0" u="none" strike="noStrike" kern="0" cap="none" spc="0" normalizeH="0" baseline="0" noProof="0" dirty="0" smtClean="0">
              <a:ln>
                <a:noFill/>
              </a:ln>
              <a:solidFill>
                <a:schemeClr val="tx1"/>
              </a:solidFill>
              <a:effectLst/>
              <a:uLnTx/>
              <a:uFillTx/>
              <a:latin typeface="+mn-lt"/>
              <a:cs typeface="+mn-cs"/>
            </a:endParaRPr>
          </a:p>
          <a:p>
            <a:pPr marL="231775" marR="0" lvl="2" indent="-231775" algn="l" defTabSz="914400" rtl="0" eaLnBrk="0" fontAlgn="base" latinLnBrk="0" hangingPunct="0">
              <a:lnSpc>
                <a:spcPct val="100000"/>
              </a:lnSpc>
              <a:spcBef>
                <a:spcPct val="20000"/>
              </a:spcBef>
              <a:spcAft>
                <a:spcPct val="0"/>
              </a:spcAft>
              <a:buClr>
                <a:schemeClr val="hlink"/>
              </a:buClr>
              <a:buSzPct val="80000"/>
              <a:buFont typeface="Arial" charset="0"/>
              <a:buChar char="►"/>
              <a:tabLst/>
              <a:defRPr/>
            </a:pPr>
            <a:r>
              <a:rPr lang="en-US" kern="0" dirty="0" smtClean="0">
                <a:latin typeface="+mn-lt"/>
                <a:cs typeface="+mn-cs"/>
              </a:rPr>
              <a:t>Local K-8 Curriculum and Implementation</a:t>
            </a:r>
            <a:endParaRPr kumimoji="0" lang="en-US" sz="1800" b="0" i="0" u="none" strike="noStrike" kern="0" cap="none" spc="0" normalizeH="0" baseline="0" noProof="0" dirty="0" smtClean="0">
              <a:ln>
                <a:noFill/>
              </a:ln>
              <a:solidFill>
                <a:schemeClr val="tx1"/>
              </a:solidFill>
              <a:effectLst/>
              <a:uLnTx/>
              <a:uFillTx/>
              <a:latin typeface="+mn-lt"/>
              <a:cs typeface="+mn-cs"/>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digini01\Desktop\FAB LAB\Cleveland Made Fablab\DSCN4990.JPG"/>
          <p:cNvPicPr>
            <a:picLocks noChangeAspect="1" noChangeArrowheads="1"/>
          </p:cNvPicPr>
          <p:nvPr/>
        </p:nvPicPr>
        <p:blipFill>
          <a:blip r:embed="rId2" cstate="print"/>
          <a:srcRect/>
          <a:stretch>
            <a:fillRect/>
          </a:stretch>
        </p:blipFill>
        <p:spPr bwMode="auto">
          <a:xfrm>
            <a:off x="5924550" y="4491037"/>
            <a:ext cx="2736850" cy="2011363"/>
          </a:xfrm>
          <a:prstGeom prst="rect">
            <a:avLst/>
          </a:prstGeom>
          <a:noFill/>
          <a:ln w="9525">
            <a:noFill/>
            <a:miter lim="800000"/>
            <a:headEnd/>
            <a:tailEnd/>
          </a:ln>
        </p:spPr>
      </p:pic>
      <p:pic>
        <p:nvPicPr>
          <p:cNvPr id="5" name="Picture 3" descr="C:\Users\digini01\Desktop\FAB LAB\Cleveland Made Fablab\DSCN4989.JPG"/>
          <p:cNvPicPr>
            <a:picLocks noChangeAspect="1" noChangeArrowheads="1"/>
          </p:cNvPicPr>
          <p:nvPr/>
        </p:nvPicPr>
        <p:blipFill>
          <a:blip r:embed="rId3"/>
          <a:srcRect b="3226"/>
          <a:stretch>
            <a:fillRect/>
          </a:stretch>
        </p:blipFill>
        <p:spPr bwMode="auto">
          <a:xfrm>
            <a:off x="3678236" y="2387600"/>
            <a:ext cx="2214563" cy="2857500"/>
          </a:xfrm>
          <a:prstGeom prst="rect">
            <a:avLst/>
          </a:prstGeom>
          <a:noFill/>
          <a:ln w="9525">
            <a:noFill/>
            <a:miter lim="800000"/>
            <a:headEnd/>
            <a:tailEnd/>
          </a:ln>
        </p:spPr>
      </p:pic>
      <p:pic>
        <p:nvPicPr>
          <p:cNvPr id="6" name="Picture 4" descr="C:\Users\digini01\Desktop\FAB LAB\Cleveland Made Fablab\IMG_0431.JPG"/>
          <p:cNvPicPr>
            <a:picLocks noChangeAspect="1" noChangeArrowheads="1"/>
          </p:cNvPicPr>
          <p:nvPr/>
        </p:nvPicPr>
        <p:blipFill>
          <a:blip r:embed="rId4"/>
          <a:srcRect/>
          <a:stretch>
            <a:fillRect/>
          </a:stretch>
        </p:blipFill>
        <p:spPr bwMode="auto">
          <a:xfrm>
            <a:off x="5918200" y="2400300"/>
            <a:ext cx="2743200" cy="2057400"/>
          </a:xfrm>
          <a:prstGeom prst="rect">
            <a:avLst/>
          </a:prstGeom>
          <a:noFill/>
          <a:ln w="9525">
            <a:noFill/>
            <a:miter lim="800000"/>
            <a:headEnd/>
            <a:tailEnd/>
          </a:ln>
        </p:spPr>
      </p:pic>
      <p:pic>
        <p:nvPicPr>
          <p:cNvPr id="7" name="Picture 3" descr="C:\Users\digini01\Desktop\FAB LAB\inside fablab photos\solar2.JPG"/>
          <p:cNvPicPr>
            <a:picLocks noChangeAspect="1" noChangeArrowheads="1"/>
          </p:cNvPicPr>
          <p:nvPr/>
        </p:nvPicPr>
        <p:blipFill>
          <a:blip r:embed="rId5"/>
          <a:srcRect t="8772" b="18784"/>
          <a:stretch>
            <a:fillRect/>
          </a:stretch>
        </p:blipFill>
        <p:spPr bwMode="auto">
          <a:xfrm>
            <a:off x="3322637" y="5275262"/>
            <a:ext cx="2574925" cy="1239838"/>
          </a:xfrm>
          <a:prstGeom prst="rect">
            <a:avLst/>
          </a:prstGeom>
          <a:noFill/>
          <a:ln w="9525">
            <a:noFill/>
            <a:miter lim="800000"/>
            <a:headEnd/>
            <a:tailEnd/>
          </a:ln>
        </p:spPr>
      </p:pic>
      <p:pic>
        <p:nvPicPr>
          <p:cNvPr id="8" name="Picture 4" descr="C:\Users\digini01\Desktop\FAB LAB\inside fablab photos\solar 44.JPG"/>
          <p:cNvPicPr>
            <a:picLocks noChangeAspect="1" noChangeArrowheads="1"/>
          </p:cNvPicPr>
          <p:nvPr/>
        </p:nvPicPr>
        <p:blipFill>
          <a:blip r:embed="rId6" cstate="print"/>
          <a:srcRect/>
          <a:stretch>
            <a:fillRect/>
          </a:stretch>
        </p:blipFill>
        <p:spPr bwMode="auto">
          <a:xfrm>
            <a:off x="1429499" y="5283200"/>
            <a:ext cx="1874088" cy="1244600"/>
          </a:xfrm>
          <a:prstGeom prst="rect">
            <a:avLst/>
          </a:prstGeom>
          <a:noFill/>
          <a:ln w="9525">
            <a:noFill/>
            <a:miter lim="800000"/>
            <a:headEnd/>
            <a:tailEnd/>
          </a:ln>
        </p:spPr>
      </p:pic>
      <p:pic>
        <p:nvPicPr>
          <p:cNvPr id="9" name="Picture 5" descr="C:\Users\digini01\Desktop\FAB LAB\inside fablab photos\solar3.JPG"/>
          <p:cNvPicPr>
            <a:picLocks noChangeAspect="1" noChangeArrowheads="1"/>
          </p:cNvPicPr>
          <p:nvPr/>
        </p:nvPicPr>
        <p:blipFill>
          <a:blip r:embed="rId7" cstate="print">
            <a:lum contrast="30000"/>
          </a:blip>
          <a:srcRect/>
          <a:stretch>
            <a:fillRect/>
          </a:stretch>
        </p:blipFill>
        <p:spPr bwMode="auto">
          <a:xfrm>
            <a:off x="304800" y="5308600"/>
            <a:ext cx="1107048" cy="1198096"/>
          </a:xfrm>
          <a:prstGeom prst="rect">
            <a:avLst/>
          </a:prstGeom>
          <a:noFill/>
          <a:ln w="9525">
            <a:noFill/>
            <a:miter lim="800000"/>
            <a:headEnd/>
            <a:tailEnd/>
          </a:ln>
        </p:spPr>
      </p:pic>
      <p:pic>
        <p:nvPicPr>
          <p:cNvPr id="10" name="Picture 4" descr="C:\Users\digini01\Desktop\MC STEM 1\Images_Logo\MC2-STEM-FABLAB-Logo.png"/>
          <p:cNvPicPr>
            <a:picLocks noChangeAspect="1" noChangeArrowheads="1"/>
          </p:cNvPicPr>
          <p:nvPr/>
        </p:nvPicPr>
        <p:blipFill>
          <a:blip r:embed="rId8"/>
          <a:srcRect/>
          <a:stretch>
            <a:fillRect/>
          </a:stretch>
        </p:blipFill>
        <p:spPr bwMode="auto">
          <a:xfrm>
            <a:off x="1085850" y="76200"/>
            <a:ext cx="7065963" cy="1662113"/>
          </a:xfrm>
          <a:prstGeom prst="rect">
            <a:avLst/>
          </a:prstGeom>
          <a:noFill/>
          <a:ln w="9525">
            <a:noFill/>
            <a:miter lim="800000"/>
            <a:headEnd/>
            <a:tailEnd/>
          </a:ln>
        </p:spPr>
      </p:pic>
      <p:grpSp>
        <p:nvGrpSpPr>
          <p:cNvPr id="11" name="Group 17"/>
          <p:cNvGrpSpPr>
            <a:grpSpLocks/>
          </p:cNvGrpSpPr>
          <p:nvPr/>
        </p:nvGrpSpPr>
        <p:grpSpPr bwMode="auto">
          <a:xfrm>
            <a:off x="1416050" y="1752600"/>
            <a:ext cx="6781800" cy="506413"/>
            <a:chOff x="479854" y="228600"/>
            <a:chExt cx="6850884" cy="510988"/>
          </a:xfrm>
        </p:grpSpPr>
        <p:pic>
          <p:nvPicPr>
            <p:cNvPr id="12" name="Picture 50" descr="C:\Users\digini01\Desktop\FAB LAB\USFablanNewtwork.bmp"/>
            <p:cNvPicPr>
              <a:picLocks noChangeAspect="1" noChangeArrowheads="1"/>
            </p:cNvPicPr>
            <p:nvPr/>
          </p:nvPicPr>
          <p:blipFill>
            <a:blip r:embed="rId9"/>
            <a:srcRect/>
            <a:stretch>
              <a:fillRect/>
            </a:stretch>
          </p:blipFill>
          <p:spPr bwMode="auto">
            <a:xfrm>
              <a:off x="479854" y="304800"/>
              <a:ext cx="1196546" cy="381000"/>
            </a:xfrm>
            <a:prstGeom prst="rect">
              <a:avLst/>
            </a:prstGeom>
            <a:noFill/>
            <a:ln w="9525">
              <a:noFill/>
              <a:miter lim="800000"/>
              <a:headEnd/>
              <a:tailEnd/>
            </a:ln>
          </p:spPr>
        </p:pic>
        <p:pic>
          <p:nvPicPr>
            <p:cNvPr id="13" name="Picture 7" descr="C:\Users\digini01\Desktop\STEM Sophomore Project Curriculum_Module 1_Bench Basics Ha. (1).pdf - Adobe Reader.bmp"/>
            <p:cNvPicPr>
              <a:picLocks noChangeAspect="1" noChangeArrowheads="1"/>
            </p:cNvPicPr>
            <p:nvPr/>
          </p:nvPicPr>
          <p:blipFill>
            <a:blip r:embed="rId10">
              <a:clrChange>
                <a:clrFrom>
                  <a:srgbClr val="28B9F5"/>
                </a:clrFrom>
                <a:clrTo>
                  <a:srgbClr val="28B9F5">
                    <a:alpha val="0"/>
                  </a:srgbClr>
                </a:clrTo>
              </a:clrChange>
            </a:blip>
            <a:srcRect/>
            <a:stretch>
              <a:fillRect/>
            </a:stretch>
          </p:blipFill>
          <p:spPr bwMode="auto">
            <a:xfrm>
              <a:off x="1867133" y="304800"/>
              <a:ext cx="1371599" cy="409242"/>
            </a:xfrm>
            <a:prstGeom prst="rect">
              <a:avLst/>
            </a:prstGeom>
            <a:noFill/>
            <a:ln w="9525">
              <a:noFill/>
              <a:miter lim="800000"/>
              <a:headEnd/>
              <a:tailEnd/>
            </a:ln>
          </p:spPr>
        </p:pic>
        <p:pic>
          <p:nvPicPr>
            <p:cNvPr id="14" name="Picture 6"/>
            <p:cNvPicPr>
              <a:picLocks noChangeAspect="1" noChangeArrowheads="1"/>
            </p:cNvPicPr>
            <p:nvPr/>
          </p:nvPicPr>
          <p:blipFill>
            <a:blip r:embed="rId11">
              <a:clrChange>
                <a:clrFrom>
                  <a:srgbClr val="FFFFFF"/>
                </a:clrFrom>
                <a:clrTo>
                  <a:srgbClr val="FFFFFF">
                    <a:alpha val="0"/>
                  </a:srgbClr>
                </a:clrTo>
              </a:clrChange>
            </a:blip>
            <a:srcRect/>
            <a:stretch>
              <a:fillRect/>
            </a:stretch>
          </p:blipFill>
          <p:spPr bwMode="auto">
            <a:xfrm>
              <a:off x="3400440" y="279443"/>
              <a:ext cx="1600199" cy="406357"/>
            </a:xfrm>
            <a:prstGeom prst="rect">
              <a:avLst/>
            </a:prstGeom>
            <a:noFill/>
            <a:ln w="9525">
              <a:noFill/>
              <a:miter lim="800000"/>
              <a:headEnd/>
              <a:tailEnd/>
            </a:ln>
          </p:spPr>
        </p:pic>
        <p:pic>
          <p:nvPicPr>
            <p:cNvPr id="15" name="Picture 13" descr="CMSD_Logo_Side_Color.png"/>
            <p:cNvPicPr>
              <a:picLocks noChangeAspect="1"/>
            </p:cNvPicPr>
            <p:nvPr/>
          </p:nvPicPr>
          <p:blipFill>
            <a:blip r:embed="rId12">
              <a:lum bright="-30000" contrast="40000"/>
            </a:blip>
            <a:srcRect/>
            <a:stretch>
              <a:fillRect/>
            </a:stretch>
          </p:blipFill>
          <p:spPr bwMode="auto">
            <a:xfrm>
              <a:off x="5882938" y="228600"/>
              <a:ext cx="1447800" cy="510988"/>
            </a:xfrm>
            <a:prstGeom prst="rect">
              <a:avLst/>
            </a:prstGeom>
            <a:noFill/>
            <a:ln w="9525">
              <a:noFill/>
              <a:miter lim="800000"/>
              <a:headEnd/>
              <a:tailEnd/>
            </a:ln>
          </p:spPr>
        </p:pic>
        <p:pic>
          <p:nvPicPr>
            <p:cNvPr id="16" name="Picture 5" descr="http://www.rocketdynearchives.com/images/643_NASA_Logo_Rocketdyne_archives_boeing_ssfl_santa_susana_field_lab_nuclear_laboratory.jpg"/>
            <p:cNvPicPr>
              <a:picLocks noChangeAspect="1" noChangeArrowheads="1"/>
            </p:cNvPicPr>
            <p:nvPr/>
          </p:nvPicPr>
          <p:blipFill>
            <a:blip r:embed="rId13" r:link="rId14" cstate="print"/>
            <a:srcRect/>
            <a:stretch>
              <a:fillRect/>
            </a:stretch>
          </p:blipFill>
          <p:spPr bwMode="auto">
            <a:xfrm>
              <a:off x="5225806" y="304800"/>
              <a:ext cx="456191" cy="381000"/>
            </a:xfrm>
            <a:prstGeom prst="rect">
              <a:avLst/>
            </a:prstGeom>
            <a:noFill/>
            <a:ln w="9525">
              <a:noFill/>
              <a:miter lim="800000"/>
              <a:headEnd/>
              <a:tailEnd/>
            </a:ln>
          </p:spPr>
        </p:pic>
      </p:grpSp>
      <p:cxnSp>
        <p:nvCxnSpPr>
          <p:cNvPr id="17" name="Straight Connector 16"/>
          <p:cNvCxnSpPr/>
          <p:nvPr/>
        </p:nvCxnSpPr>
        <p:spPr>
          <a:xfrm>
            <a:off x="1289050" y="1649413"/>
            <a:ext cx="6721475" cy="1587"/>
          </a:xfrm>
          <a:prstGeom prst="line">
            <a:avLst/>
          </a:prstGeom>
        </p:spPr>
        <p:style>
          <a:lnRef idx="1">
            <a:schemeClr val="accent1"/>
          </a:lnRef>
          <a:fillRef idx="0">
            <a:schemeClr val="accent1"/>
          </a:fillRef>
          <a:effectRef idx="0">
            <a:schemeClr val="accent1"/>
          </a:effectRef>
          <a:fontRef idx="minor">
            <a:schemeClr val="tx1"/>
          </a:fontRef>
        </p:style>
      </p:cxnSp>
      <p:pic>
        <p:nvPicPr>
          <p:cNvPr id="19" name="Picture 9" descr="DSC_0464.jpg"/>
          <p:cNvPicPr>
            <a:picLocks noChangeAspect="1"/>
          </p:cNvPicPr>
          <p:nvPr/>
        </p:nvPicPr>
        <p:blipFill>
          <a:blip r:embed="rId15">
            <a:clrChange>
              <a:clrFrom>
                <a:srgbClr val="FFFFFF"/>
              </a:clrFrom>
              <a:clrTo>
                <a:srgbClr val="FFFFFF">
                  <a:alpha val="0"/>
                </a:srgbClr>
              </a:clrTo>
            </a:clrChange>
          </a:blip>
          <a:srcRect/>
          <a:stretch>
            <a:fillRect/>
          </a:stretch>
        </p:blipFill>
        <p:spPr bwMode="auto">
          <a:xfrm>
            <a:off x="314814" y="2463800"/>
            <a:ext cx="3251402" cy="2597646"/>
          </a:xfrm>
          <a:prstGeom prst="rect">
            <a:avLst/>
          </a:prstGeom>
          <a:noFill/>
          <a:ln w="9525">
            <a:noFill/>
            <a:miter lim="800000"/>
            <a:headEnd/>
            <a:tailEnd/>
          </a:ln>
        </p:spPr>
      </p:pic>
      <p:sp>
        <p:nvSpPr>
          <p:cNvPr id="18" name="Rectangle 17"/>
          <p:cNvSpPr/>
          <p:nvPr/>
        </p:nvSpPr>
        <p:spPr>
          <a:xfrm>
            <a:off x="6859400" y="0"/>
            <a:ext cx="2284600" cy="369332"/>
          </a:xfrm>
          <a:prstGeom prst="rect">
            <a:avLst/>
          </a:prstGeom>
        </p:spPr>
        <p:txBody>
          <a:bodyPr wrap="none">
            <a:spAutoFit/>
          </a:bodyPr>
          <a:lstStyle/>
          <a:p>
            <a:r>
              <a:rPr lang="en-US" b="1" dirty="0" smtClean="0"/>
              <a:t>Capstone Projects</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0" y="1752600"/>
            <a:ext cx="8229600" cy="715963"/>
          </a:xfrm>
          <a:prstGeom prst="rect">
            <a:avLst/>
          </a:prstGeom>
          <a:noFill/>
          <a:ln w="9525">
            <a:noFill/>
            <a:miter lim="800000"/>
            <a:headEnd/>
            <a:tailEnd/>
          </a:ln>
          <a:effectLst/>
        </p:spPr>
        <p:txBody>
          <a:bodyPr anchor="b" anchorCtr="1"/>
          <a:lstStyle/>
          <a:p>
            <a:pPr eaLnBrk="0" hangingPunct="0">
              <a:defRPr/>
            </a:pPr>
            <a:r>
              <a:rPr lang="en-US" sz="4000" b="1" kern="0" dirty="0">
                <a:solidFill>
                  <a:srgbClr val="003366"/>
                </a:solidFill>
                <a:latin typeface="+mj-lt"/>
                <a:ea typeface="+mj-ea"/>
                <a:cs typeface="+mj-cs"/>
              </a:rPr>
              <a:t>STEM Pedagogy</a:t>
            </a:r>
          </a:p>
        </p:txBody>
      </p:sp>
      <p:sp>
        <p:nvSpPr>
          <p:cNvPr id="4" name="Rectangle 3"/>
          <p:cNvSpPr txBox="1">
            <a:spLocks noChangeArrowheads="1"/>
          </p:cNvSpPr>
          <p:nvPr/>
        </p:nvSpPr>
        <p:spPr bwMode="auto">
          <a:xfrm>
            <a:off x="457200" y="2590800"/>
            <a:ext cx="7543800" cy="3810000"/>
          </a:xfrm>
          <a:prstGeom prst="rect">
            <a:avLst/>
          </a:prstGeom>
          <a:noFill/>
          <a:ln w="9525">
            <a:noFill/>
            <a:miter lim="800000"/>
            <a:headEnd/>
            <a:tailEnd/>
          </a:ln>
          <a:effectLst/>
        </p:spPr>
        <p:txBody>
          <a:bodyPr/>
          <a:lstStyle/>
          <a:p>
            <a:pPr eaLnBrk="0" hangingPunct="0">
              <a:lnSpc>
                <a:spcPct val="90000"/>
              </a:lnSpc>
              <a:spcBef>
                <a:spcPct val="20000"/>
              </a:spcBef>
              <a:buClr>
                <a:schemeClr val="hlink"/>
              </a:buClr>
              <a:buSzPct val="80000"/>
              <a:buFont typeface="Arial" pitchFamily="34" charset="0"/>
              <a:buChar char="•"/>
              <a:defRPr/>
            </a:pPr>
            <a:r>
              <a:rPr lang="en-US" sz="2800" kern="0" dirty="0">
                <a:latin typeface="Arial Narrow" pitchFamily="34" charset="0"/>
                <a:cs typeface="+mn-cs"/>
              </a:rPr>
              <a:t> Trans-disciplinary approach to content deployment</a:t>
            </a:r>
          </a:p>
          <a:p>
            <a:pPr marL="742950" lvl="1" indent="-285750" eaLnBrk="0" hangingPunct="0">
              <a:lnSpc>
                <a:spcPct val="90000"/>
              </a:lnSpc>
              <a:spcBef>
                <a:spcPct val="20000"/>
              </a:spcBef>
              <a:buClr>
                <a:schemeClr val="folHlink"/>
              </a:buClr>
              <a:buFont typeface="Wingdings" pitchFamily="2" charset="2"/>
              <a:buChar char="§"/>
              <a:defRPr/>
            </a:pPr>
            <a:r>
              <a:rPr lang="en-US" sz="2400" kern="0" dirty="0">
                <a:latin typeface="Arial Narrow" pitchFamily="34" charset="0"/>
                <a:cs typeface="+mn-cs"/>
              </a:rPr>
              <a:t>SCIENCE, TECHNOLOGY, ENGINEERING, MATH</a:t>
            </a:r>
          </a:p>
          <a:p>
            <a:pPr marL="742950" lvl="1" indent="-285750" eaLnBrk="0" hangingPunct="0">
              <a:lnSpc>
                <a:spcPct val="90000"/>
              </a:lnSpc>
              <a:spcBef>
                <a:spcPct val="20000"/>
              </a:spcBef>
              <a:buClr>
                <a:schemeClr val="folHlink"/>
              </a:buClr>
              <a:buFont typeface="Wingdings" pitchFamily="2" charset="2"/>
              <a:buChar char="§"/>
              <a:defRPr/>
            </a:pPr>
            <a:r>
              <a:rPr lang="en-US" sz="2400" kern="0" dirty="0">
                <a:latin typeface="Arial Narrow" pitchFamily="34" charset="0"/>
                <a:cs typeface="+mn-cs"/>
              </a:rPr>
              <a:t>Humanities: Arts, Foreign Language, Socials Studies</a:t>
            </a:r>
          </a:p>
          <a:p>
            <a:pPr eaLnBrk="0" hangingPunct="0">
              <a:lnSpc>
                <a:spcPct val="90000"/>
              </a:lnSpc>
              <a:spcBef>
                <a:spcPct val="20000"/>
              </a:spcBef>
              <a:buClr>
                <a:schemeClr val="hlink"/>
              </a:buClr>
              <a:buSzPct val="80000"/>
              <a:buFont typeface="Arial" pitchFamily="34" charset="0"/>
              <a:buChar char="•"/>
              <a:defRPr/>
            </a:pPr>
            <a:r>
              <a:rPr lang="en-US" sz="2800" kern="0" dirty="0">
                <a:latin typeface="Arial Narrow" pitchFamily="34" charset="0"/>
                <a:cs typeface="+mn-cs"/>
              </a:rPr>
              <a:t> Project / Problem Based</a:t>
            </a:r>
          </a:p>
          <a:p>
            <a:pPr eaLnBrk="0" hangingPunct="0">
              <a:lnSpc>
                <a:spcPct val="90000"/>
              </a:lnSpc>
              <a:spcBef>
                <a:spcPct val="20000"/>
              </a:spcBef>
              <a:buClr>
                <a:schemeClr val="hlink"/>
              </a:buClr>
              <a:buSzPct val="80000"/>
              <a:buFont typeface="Arial" pitchFamily="34" charset="0"/>
              <a:buChar char="•"/>
              <a:defRPr/>
            </a:pPr>
            <a:r>
              <a:rPr lang="en-US" sz="2800" kern="0" dirty="0">
                <a:latin typeface="Arial Narrow" pitchFamily="34" charset="0"/>
                <a:cs typeface="+mn-cs"/>
              </a:rPr>
              <a:t> Mastery Assessed (Benchmark Alignment)</a:t>
            </a:r>
          </a:p>
          <a:p>
            <a:pPr eaLnBrk="0" hangingPunct="0">
              <a:lnSpc>
                <a:spcPct val="90000"/>
              </a:lnSpc>
              <a:spcBef>
                <a:spcPct val="20000"/>
              </a:spcBef>
              <a:buClr>
                <a:schemeClr val="hlink"/>
              </a:buClr>
              <a:buSzPct val="80000"/>
              <a:buFont typeface="Arial" pitchFamily="34" charset="0"/>
              <a:buChar char="•"/>
              <a:defRPr/>
            </a:pPr>
            <a:r>
              <a:rPr lang="en-US" sz="2800" kern="0" dirty="0">
                <a:latin typeface="Arial Narrow" pitchFamily="34" charset="0"/>
                <a:cs typeface="+mn-cs"/>
              </a:rPr>
              <a:t> Framed by the Greater Cleveland Context</a:t>
            </a:r>
          </a:p>
          <a:p>
            <a:pPr eaLnBrk="0" hangingPunct="0">
              <a:lnSpc>
                <a:spcPct val="90000"/>
              </a:lnSpc>
              <a:spcBef>
                <a:spcPct val="20000"/>
              </a:spcBef>
              <a:buClr>
                <a:schemeClr val="hlink"/>
              </a:buClr>
              <a:buSzPct val="80000"/>
              <a:buFont typeface="Arial" pitchFamily="34" charset="0"/>
              <a:buChar char="•"/>
              <a:defRPr/>
            </a:pPr>
            <a:endParaRPr lang="en-US" sz="2800" kern="0" dirty="0">
              <a:latin typeface="Arial Narrow" pitchFamily="34" charset="0"/>
              <a:cs typeface="+mn-cs"/>
            </a:endParaRPr>
          </a:p>
        </p:txBody>
      </p:sp>
      <p:pic>
        <p:nvPicPr>
          <p:cNvPr id="20485" name="Picture 6" descr="MC2_Logo_large.jpg"/>
          <p:cNvPicPr>
            <a:picLocks noChangeAspect="1"/>
          </p:cNvPicPr>
          <p:nvPr/>
        </p:nvPicPr>
        <p:blipFill>
          <a:blip r:embed="rId3">
            <a:clrChange>
              <a:clrFrom>
                <a:srgbClr val="FDFDFD"/>
              </a:clrFrom>
              <a:clrTo>
                <a:srgbClr val="FDFDFD">
                  <a:alpha val="0"/>
                </a:srgbClr>
              </a:clrTo>
            </a:clrChange>
          </a:blip>
          <a:srcRect/>
          <a:stretch>
            <a:fillRect/>
          </a:stretch>
        </p:blipFill>
        <p:spPr bwMode="auto">
          <a:xfrm>
            <a:off x="2743200" y="152400"/>
            <a:ext cx="3324225" cy="1447800"/>
          </a:xfrm>
          <a:prstGeom prst="rect">
            <a:avLst/>
          </a:prstGeom>
          <a:noFill/>
          <a:ln w="9525">
            <a:noFill/>
            <a:miter lim="800000"/>
            <a:headEnd/>
            <a:tailEnd/>
          </a:ln>
        </p:spPr>
      </p:pic>
      <p:cxnSp>
        <p:nvCxnSpPr>
          <p:cNvPr id="10" name="Straight Connector 9"/>
          <p:cNvCxnSpPr/>
          <p:nvPr/>
        </p:nvCxnSpPr>
        <p:spPr>
          <a:xfrm>
            <a:off x="304800" y="1712913"/>
            <a:ext cx="8534400" cy="1587"/>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914400" y="2819400"/>
            <a:ext cx="7086600" cy="3810000"/>
          </a:xfrm>
          <a:prstGeom prst="rect">
            <a:avLst/>
          </a:prstGeom>
          <a:noFill/>
          <a:ln w="9525">
            <a:noFill/>
            <a:miter lim="800000"/>
            <a:headEnd/>
            <a:tailEnd/>
          </a:ln>
          <a:effectLst/>
        </p:spPr>
        <p:txBody>
          <a:bodyPr/>
          <a:lstStyle/>
          <a:p>
            <a:pPr eaLnBrk="0" hangingPunct="0">
              <a:lnSpc>
                <a:spcPct val="90000"/>
              </a:lnSpc>
              <a:spcBef>
                <a:spcPct val="20000"/>
              </a:spcBef>
              <a:buClr>
                <a:schemeClr val="hlink"/>
              </a:buClr>
              <a:buSzPct val="80000"/>
              <a:buFont typeface="Arial" pitchFamily="34" charset="0"/>
              <a:buChar char="•"/>
              <a:defRPr/>
            </a:pPr>
            <a:endParaRPr lang="en-US" sz="2800" kern="0" dirty="0">
              <a:latin typeface="Arial Narrow" pitchFamily="34" charset="0"/>
              <a:cs typeface="+mn-cs"/>
            </a:endParaRPr>
          </a:p>
        </p:txBody>
      </p:sp>
      <p:sp>
        <p:nvSpPr>
          <p:cNvPr id="6" name="Title 5"/>
          <p:cNvSpPr>
            <a:spLocks noGrp="1"/>
          </p:cNvSpPr>
          <p:nvPr>
            <p:ph type="title"/>
          </p:nvPr>
        </p:nvSpPr>
        <p:spPr/>
        <p:txBody>
          <a:bodyPr/>
          <a:lstStyle/>
          <a:p>
            <a:pPr algn="l">
              <a:defRPr/>
            </a:pPr>
            <a:r>
              <a:rPr lang="en-US" dirty="0" smtClean="0"/>
              <a:t>CAPSTONE Design</a:t>
            </a:r>
            <a:endParaRPr lang="en-US" dirty="0"/>
          </a:p>
        </p:txBody>
      </p:sp>
      <p:sp>
        <p:nvSpPr>
          <p:cNvPr id="21508" name="Content Placeholder 6"/>
          <p:cNvSpPr>
            <a:spLocks noGrp="1"/>
          </p:cNvSpPr>
          <p:nvPr>
            <p:ph idx="1"/>
          </p:nvPr>
        </p:nvSpPr>
        <p:spPr>
          <a:xfrm>
            <a:off x="301625" y="1143000"/>
            <a:ext cx="6937375" cy="685800"/>
          </a:xfrm>
        </p:spPr>
        <p:txBody>
          <a:bodyPr/>
          <a:lstStyle/>
          <a:p>
            <a:pPr marL="0" indent="0">
              <a:lnSpc>
                <a:spcPct val="90000"/>
              </a:lnSpc>
              <a:buFont typeface="Arial" charset="0"/>
              <a:buChar char="•"/>
            </a:pPr>
            <a:r>
              <a:rPr lang="en-US" sz="2800" dirty="0" smtClean="0">
                <a:effectLst/>
                <a:latin typeface="Arial Narrow" pitchFamily="34" charset="0"/>
              </a:rPr>
              <a:t>Trans-disciplinary approach to content deployment</a:t>
            </a:r>
          </a:p>
        </p:txBody>
      </p:sp>
      <p:graphicFrame>
        <p:nvGraphicFramePr>
          <p:cNvPr id="12" name="D 2"/>
          <p:cNvGraphicFramePr/>
          <p:nvPr/>
        </p:nvGraphicFramePr>
        <p:xfrm>
          <a:off x="685800" y="1447800"/>
          <a:ext cx="7543800" cy="2971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 name="Picture 8" descr="CPDimage.jpg"/>
          <p:cNvPicPr>
            <a:picLocks noChangeAspect="1"/>
          </p:cNvPicPr>
          <p:nvPr/>
        </p:nvPicPr>
        <p:blipFill>
          <a:blip r:embed="rId6"/>
          <a:srcRect t="15824"/>
          <a:stretch>
            <a:fillRect/>
          </a:stretch>
        </p:blipFill>
        <p:spPr>
          <a:xfrm>
            <a:off x="1574800" y="3976011"/>
            <a:ext cx="3324225" cy="2601001"/>
          </a:xfrm>
          <a:prstGeom prst="rect">
            <a:avLst/>
          </a:prstGeom>
        </p:spPr>
      </p:pic>
      <p:pic>
        <p:nvPicPr>
          <p:cNvPr id="21509" name="Picture 10" descr="Capstone Design Process.png"/>
          <p:cNvPicPr>
            <a:picLocks noChangeAspect="1"/>
          </p:cNvPicPr>
          <p:nvPr/>
        </p:nvPicPr>
        <p:blipFill>
          <a:blip r:embed="rId7" cstate="print"/>
          <a:srcRect/>
          <a:stretch>
            <a:fillRect/>
          </a:stretch>
        </p:blipFill>
        <p:spPr bwMode="auto">
          <a:xfrm rot="991924">
            <a:off x="4940966" y="4394521"/>
            <a:ext cx="1341062" cy="1735860"/>
          </a:xfrm>
          <a:prstGeom prst="rect">
            <a:avLst/>
          </a:prstGeom>
          <a:noFill/>
          <a:ln w="9525">
            <a:solidFill>
              <a:srgbClr val="000000"/>
            </a:solid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 2"/>
          <p:cNvGraphicFramePr/>
          <p:nvPr/>
        </p:nvGraphicFramePr>
        <p:xfrm>
          <a:off x="1943677" y="0"/>
          <a:ext cx="5335793" cy="10014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2" name="Group 4"/>
          <p:cNvGrpSpPr>
            <a:grpSpLocks/>
          </p:cNvGrpSpPr>
          <p:nvPr/>
        </p:nvGrpSpPr>
        <p:grpSpPr bwMode="auto">
          <a:xfrm>
            <a:off x="795338" y="1976438"/>
            <a:ext cx="6981825" cy="3230562"/>
            <a:chOff x="44222" y="1643501"/>
            <a:chExt cx="2314264" cy="2126541"/>
          </a:xfrm>
        </p:grpSpPr>
        <p:sp>
          <p:nvSpPr>
            <p:cNvPr id="6" name="Rectangle 5"/>
            <p:cNvSpPr/>
            <p:nvPr/>
          </p:nvSpPr>
          <p:spPr>
            <a:xfrm>
              <a:off x="109472" y="2101204"/>
              <a:ext cx="2183238" cy="166883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7" name="Rectangle 6"/>
            <p:cNvSpPr/>
            <p:nvPr/>
          </p:nvSpPr>
          <p:spPr>
            <a:xfrm>
              <a:off x="44222" y="1643501"/>
              <a:ext cx="2314264" cy="1668838"/>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0" tIns="0" rIns="0" bIns="0" spcCol="1270"/>
            <a:lstStyle/>
            <a:p>
              <a:pPr marL="114300" lvl="1" indent="-114300" defTabSz="622300">
                <a:lnSpc>
                  <a:spcPct val="90000"/>
                </a:lnSpc>
                <a:spcAft>
                  <a:spcPct val="15000"/>
                </a:spcAft>
                <a:buFontTx/>
                <a:buChar char="••"/>
                <a:defRPr/>
              </a:pPr>
              <a:r>
                <a:rPr lang="en-US" sz="2400" b="1" dirty="0">
                  <a:solidFill>
                    <a:srgbClr val="003366"/>
                  </a:solidFill>
                </a:rPr>
                <a:t>Unpacking Benchmarks</a:t>
              </a:r>
            </a:p>
            <a:p>
              <a:pPr marL="1028700" lvl="3" indent="-114300" defTabSz="622300">
                <a:lnSpc>
                  <a:spcPct val="90000"/>
                </a:lnSpc>
                <a:spcAft>
                  <a:spcPct val="15000"/>
                </a:spcAft>
                <a:buFontTx/>
                <a:buChar char="••"/>
                <a:defRPr/>
              </a:pPr>
              <a:r>
                <a:rPr lang="en-US" sz="2000" dirty="0">
                  <a:solidFill>
                    <a:schemeClr val="accent6">
                      <a:lumMod val="50000"/>
                    </a:schemeClr>
                  </a:solidFill>
                </a:rPr>
                <a:t>Review Scope &amp; Sequence</a:t>
              </a:r>
            </a:p>
            <a:p>
              <a:pPr marL="1028700" lvl="3" indent="-114300" defTabSz="622300">
                <a:lnSpc>
                  <a:spcPct val="90000"/>
                </a:lnSpc>
                <a:spcAft>
                  <a:spcPct val="15000"/>
                </a:spcAft>
                <a:buFontTx/>
                <a:buChar char="••"/>
                <a:defRPr/>
              </a:pPr>
              <a:r>
                <a:rPr lang="en-US" sz="2000" dirty="0">
                  <a:solidFill>
                    <a:schemeClr val="accent6">
                      <a:lumMod val="50000"/>
                    </a:schemeClr>
                  </a:solidFill>
                </a:rPr>
                <a:t>Familiarize yourself with benchmarks</a:t>
              </a:r>
            </a:p>
            <a:p>
              <a:pPr marL="114300" lvl="1" indent="-114300" defTabSz="622300">
                <a:lnSpc>
                  <a:spcPct val="90000"/>
                </a:lnSpc>
                <a:spcAft>
                  <a:spcPct val="15000"/>
                </a:spcAft>
                <a:buFontTx/>
                <a:buChar char="••"/>
                <a:defRPr/>
              </a:pPr>
              <a:r>
                <a:rPr lang="en-US" sz="2400" b="1" dirty="0">
                  <a:solidFill>
                    <a:srgbClr val="003366"/>
                  </a:solidFill>
                </a:rPr>
                <a:t>Capstone Big Idea</a:t>
              </a:r>
            </a:p>
            <a:p>
              <a:pPr marL="1028700" lvl="3" indent="-114300" defTabSz="622300">
                <a:lnSpc>
                  <a:spcPct val="90000"/>
                </a:lnSpc>
                <a:spcAft>
                  <a:spcPct val="15000"/>
                </a:spcAft>
                <a:buFontTx/>
                <a:buChar char="••"/>
                <a:defRPr/>
              </a:pPr>
              <a:r>
                <a:rPr lang="en-US" sz="2000" dirty="0">
                  <a:solidFill>
                    <a:schemeClr val="accent6">
                      <a:lumMod val="50000"/>
                    </a:schemeClr>
                  </a:solidFill>
                </a:rPr>
                <a:t>Identify relevant and natural connections between subject areas</a:t>
              </a:r>
            </a:p>
            <a:p>
              <a:pPr marL="1028700" lvl="3" indent="-114300" defTabSz="622300">
                <a:lnSpc>
                  <a:spcPct val="90000"/>
                </a:lnSpc>
                <a:spcAft>
                  <a:spcPct val="15000"/>
                </a:spcAft>
                <a:buFontTx/>
                <a:buChar char="••"/>
                <a:defRPr/>
              </a:pPr>
              <a:r>
                <a:rPr lang="en-US" sz="2000" dirty="0">
                  <a:solidFill>
                    <a:schemeClr val="accent6">
                      <a:lumMod val="50000"/>
                    </a:schemeClr>
                  </a:solidFill>
                </a:rPr>
                <a:t>Brainstorm capstone themes, products and potential partnerships</a:t>
              </a:r>
            </a:p>
            <a:p>
              <a:pPr marL="114300" lvl="1" indent="-114300" defTabSz="622300">
                <a:lnSpc>
                  <a:spcPct val="90000"/>
                </a:lnSpc>
                <a:spcAft>
                  <a:spcPct val="15000"/>
                </a:spcAft>
                <a:buFontTx/>
                <a:buChar char="••"/>
                <a:defRPr/>
              </a:pPr>
              <a:r>
                <a:rPr lang="en-US" sz="2400" b="1" dirty="0">
                  <a:solidFill>
                    <a:srgbClr val="003366"/>
                  </a:solidFill>
                </a:rPr>
                <a:t>Benchmark Alignment</a:t>
              </a:r>
            </a:p>
            <a:p>
              <a:pPr marL="1028700" lvl="3" indent="-114300" defTabSz="622300">
                <a:lnSpc>
                  <a:spcPct val="90000"/>
                </a:lnSpc>
                <a:spcAft>
                  <a:spcPct val="15000"/>
                </a:spcAft>
                <a:buFontTx/>
                <a:buChar char="••"/>
                <a:defRPr/>
              </a:pPr>
              <a:r>
                <a:rPr lang="en-US" sz="2000" dirty="0">
                  <a:solidFill>
                    <a:schemeClr val="accent6">
                      <a:lumMod val="50000"/>
                    </a:schemeClr>
                  </a:solidFill>
                </a:rPr>
                <a:t>Connect the capstone themes, products and partnerships with the benchmarks</a:t>
              </a:r>
              <a:endParaRPr lang="en-US" sz="2400" dirty="0">
                <a:solidFill>
                  <a:srgbClr val="003366"/>
                </a:solidFill>
              </a:endParaRPr>
            </a:p>
            <a:p>
              <a:pPr marL="114300" lvl="1" indent="-114300" defTabSz="622300">
                <a:lnSpc>
                  <a:spcPct val="90000"/>
                </a:lnSpc>
                <a:spcAft>
                  <a:spcPct val="15000"/>
                </a:spcAft>
                <a:buFontTx/>
                <a:buChar char="••"/>
                <a:defRPr/>
              </a:pPr>
              <a:r>
                <a:rPr lang="en-US" sz="2400" b="1" dirty="0">
                  <a:solidFill>
                    <a:srgbClr val="003366"/>
                  </a:solidFill>
                </a:rPr>
                <a:t>Project Based Units</a:t>
              </a:r>
              <a:endParaRPr lang="en-US" sz="2000" b="1" dirty="0">
                <a:solidFill>
                  <a:srgbClr val="003366"/>
                </a:solidFill>
              </a:endParaRPr>
            </a:p>
            <a:p>
              <a:pPr marL="1028700" lvl="3" indent="-114300" defTabSz="622300">
                <a:lnSpc>
                  <a:spcPct val="90000"/>
                </a:lnSpc>
                <a:spcAft>
                  <a:spcPct val="15000"/>
                </a:spcAft>
                <a:buFontTx/>
                <a:buChar char="••"/>
                <a:defRPr/>
              </a:pPr>
              <a:r>
                <a:rPr lang="en-US" sz="2000" dirty="0">
                  <a:solidFill>
                    <a:schemeClr val="accent6">
                      <a:lumMod val="50000"/>
                    </a:schemeClr>
                  </a:solidFill>
                </a:rPr>
                <a:t>Brainstorm major themes for capstone units</a:t>
              </a:r>
            </a:p>
          </p:txBody>
        </p:sp>
      </p:grpSp>
      <p:graphicFrame>
        <p:nvGraphicFramePr>
          <p:cNvPr id="8" name="D 2"/>
          <p:cNvGraphicFramePr/>
          <p:nvPr/>
        </p:nvGraphicFramePr>
        <p:xfrm>
          <a:off x="-6233161" y="4223400"/>
          <a:ext cx="5335793" cy="1807285"/>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6389" name="Title 5"/>
          <p:cNvSpPr>
            <a:spLocks noGrp="1"/>
          </p:cNvSpPr>
          <p:nvPr>
            <p:ph type="title"/>
          </p:nvPr>
        </p:nvSpPr>
        <p:spPr>
          <a:xfrm>
            <a:off x="428625" y="1055688"/>
            <a:ext cx="8540750" cy="804862"/>
          </a:xfrm>
        </p:spPr>
        <p:txBody>
          <a:bodyPr/>
          <a:lstStyle/>
          <a:p>
            <a:pPr algn="l"/>
            <a:r>
              <a:rPr lang="en-US" b="1" smtClean="0">
                <a:effectLst/>
                <a:latin typeface="Century Gothic" pitchFamily="34" charset="0"/>
              </a:rPr>
              <a:t>Determining Big Idea</a:t>
            </a:r>
          </a:p>
        </p:txBody>
      </p:sp>
      <p:grpSp>
        <p:nvGrpSpPr>
          <p:cNvPr id="3" name="Group 18"/>
          <p:cNvGrpSpPr/>
          <p:nvPr/>
        </p:nvGrpSpPr>
        <p:grpSpPr>
          <a:xfrm>
            <a:off x="598170" y="1979295"/>
            <a:ext cx="372218" cy="285095"/>
            <a:chOff x="6387465" y="1895475"/>
            <a:chExt cx="372218" cy="285095"/>
          </a:xfrm>
          <a:effectLst>
            <a:outerShdw blurRad="50800" dist="38100" dir="2700000" algn="tl" rotWithShape="0">
              <a:prstClr val="black">
                <a:alpha val="40000"/>
              </a:prstClr>
            </a:outerShdw>
          </a:effectLst>
        </p:grpSpPr>
        <p:sp>
          <p:nvSpPr>
            <p:cNvPr id="17" name="Oval 16"/>
            <p:cNvSpPr/>
            <p:nvPr/>
          </p:nvSpPr>
          <p:spPr>
            <a:xfrm>
              <a:off x="6429375" y="1895475"/>
              <a:ext cx="266700" cy="266700"/>
            </a:xfrm>
            <a:prstGeom prst="ellipse">
              <a:avLst/>
            </a:prstGeom>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itchFamily="34" charset="0"/>
                <a:cs typeface="Arial" pitchFamily="34" charset="0"/>
              </a:endParaRPr>
            </a:p>
          </p:txBody>
        </p:sp>
        <p:sp>
          <p:nvSpPr>
            <p:cNvPr id="18" name="TextBox 17"/>
            <p:cNvSpPr txBox="1"/>
            <p:nvPr/>
          </p:nvSpPr>
          <p:spPr>
            <a:xfrm>
              <a:off x="6387465" y="1903571"/>
              <a:ext cx="372218" cy="276999"/>
            </a:xfrm>
            <a:prstGeom prst="rect">
              <a:avLst/>
            </a:prstGeom>
            <a:noFill/>
            <a:ln>
              <a:noFill/>
            </a:ln>
          </p:spPr>
          <p:txBody>
            <a:bodyPr wrap="none">
              <a:spAutoFit/>
            </a:bodyPr>
            <a:lstStyle/>
            <a:p>
              <a:pPr>
                <a:defRPr/>
              </a:pPr>
              <a:r>
                <a:rPr lang="en-US" sz="1200" dirty="0">
                  <a:solidFill>
                    <a:srgbClr val="FFFFFF"/>
                  </a:solidFill>
                  <a:latin typeface="Arial" pitchFamily="34" charset="0"/>
                  <a:cs typeface="Arial" pitchFamily="34" charset="0"/>
                </a:rPr>
                <a:t>1A</a:t>
              </a:r>
            </a:p>
          </p:txBody>
        </p:sp>
      </p:grpSp>
      <p:grpSp>
        <p:nvGrpSpPr>
          <p:cNvPr id="5" name="Group 19"/>
          <p:cNvGrpSpPr/>
          <p:nvPr/>
        </p:nvGrpSpPr>
        <p:grpSpPr>
          <a:xfrm>
            <a:off x="598170" y="3007995"/>
            <a:ext cx="372218" cy="285095"/>
            <a:chOff x="6387465" y="1895475"/>
            <a:chExt cx="372218" cy="285095"/>
          </a:xfrm>
          <a:effectLst>
            <a:outerShdw blurRad="50800" dist="38100" dir="2700000" algn="tl" rotWithShape="0">
              <a:prstClr val="black">
                <a:alpha val="40000"/>
              </a:prstClr>
            </a:outerShdw>
          </a:effectLst>
        </p:grpSpPr>
        <p:sp>
          <p:nvSpPr>
            <p:cNvPr id="21" name="Oval 20"/>
            <p:cNvSpPr/>
            <p:nvPr/>
          </p:nvSpPr>
          <p:spPr>
            <a:xfrm>
              <a:off x="6429375" y="1895475"/>
              <a:ext cx="266700" cy="266700"/>
            </a:xfrm>
            <a:prstGeom prst="ellipse">
              <a:avLst/>
            </a:prstGeom>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itchFamily="34" charset="0"/>
                <a:cs typeface="Arial" pitchFamily="34" charset="0"/>
              </a:endParaRPr>
            </a:p>
          </p:txBody>
        </p:sp>
        <p:sp>
          <p:nvSpPr>
            <p:cNvPr id="22" name="TextBox 21"/>
            <p:cNvSpPr txBox="1"/>
            <p:nvPr/>
          </p:nvSpPr>
          <p:spPr>
            <a:xfrm>
              <a:off x="6387465" y="1903571"/>
              <a:ext cx="372218" cy="276999"/>
            </a:xfrm>
            <a:prstGeom prst="rect">
              <a:avLst/>
            </a:prstGeom>
            <a:noFill/>
            <a:ln>
              <a:noFill/>
            </a:ln>
          </p:spPr>
          <p:txBody>
            <a:bodyPr wrap="none">
              <a:spAutoFit/>
            </a:bodyPr>
            <a:lstStyle/>
            <a:p>
              <a:pPr>
                <a:defRPr/>
              </a:pPr>
              <a:r>
                <a:rPr lang="en-US" sz="1200" dirty="0">
                  <a:solidFill>
                    <a:srgbClr val="FFFFFF"/>
                  </a:solidFill>
                  <a:latin typeface="Arial" pitchFamily="34" charset="0"/>
                  <a:cs typeface="Arial" pitchFamily="34" charset="0"/>
                </a:rPr>
                <a:t>1B</a:t>
              </a:r>
            </a:p>
          </p:txBody>
        </p:sp>
      </p:grpSp>
      <p:grpSp>
        <p:nvGrpSpPr>
          <p:cNvPr id="9" name="Group 22"/>
          <p:cNvGrpSpPr/>
          <p:nvPr/>
        </p:nvGrpSpPr>
        <p:grpSpPr>
          <a:xfrm>
            <a:off x="588645" y="4577715"/>
            <a:ext cx="380232" cy="285095"/>
            <a:chOff x="6377940" y="1895475"/>
            <a:chExt cx="380232" cy="285095"/>
          </a:xfrm>
          <a:effectLst>
            <a:outerShdw blurRad="50800" dist="38100" dir="2700000" algn="tl" rotWithShape="0">
              <a:prstClr val="black">
                <a:alpha val="40000"/>
              </a:prstClr>
            </a:outerShdw>
          </a:effectLst>
        </p:grpSpPr>
        <p:sp>
          <p:nvSpPr>
            <p:cNvPr id="24" name="Oval 23"/>
            <p:cNvSpPr/>
            <p:nvPr/>
          </p:nvSpPr>
          <p:spPr>
            <a:xfrm>
              <a:off x="6429375" y="1895475"/>
              <a:ext cx="266700" cy="266700"/>
            </a:xfrm>
            <a:prstGeom prst="ellipse">
              <a:avLst/>
            </a:prstGeom>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itchFamily="34" charset="0"/>
                <a:cs typeface="Arial" pitchFamily="34" charset="0"/>
              </a:endParaRPr>
            </a:p>
          </p:txBody>
        </p:sp>
        <p:sp>
          <p:nvSpPr>
            <p:cNvPr id="25" name="TextBox 24"/>
            <p:cNvSpPr txBox="1"/>
            <p:nvPr/>
          </p:nvSpPr>
          <p:spPr>
            <a:xfrm>
              <a:off x="6377940" y="1903571"/>
              <a:ext cx="380232" cy="276999"/>
            </a:xfrm>
            <a:prstGeom prst="rect">
              <a:avLst/>
            </a:prstGeom>
            <a:noFill/>
            <a:ln>
              <a:noFill/>
            </a:ln>
          </p:spPr>
          <p:txBody>
            <a:bodyPr wrap="none">
              <a:spAutoFit/>
            </a:bodyPr>
            <a:lstStyle/>
            <a:p>
              <a:pPr>
                <a:defRPr/>
              </a:pPr>
              <a:r>
                <a:rPr lang="en-US" sz="1200" dirty="0">
                  <a:solidFill>
                    <a:srgbClr val="FFFFFF"/>
                  </a:solidFill>
                  <a:latin typeface="Arial" pitchFamily="34" charset="0"/>
                  <a:cs typeface="Arial" pitchFamily="34" charset="0"/>
                </a:rPr>
                <a:t>1C</a:t>
              </a:r>
            </a:p>
          </p:txBody>
        </p:sp>
      </p:grpSp>
      <p:grpSp>
        <p:nvGrpSpPr>
          <p:cNvPr id="10" name="Group 25"/>
          <p:cNvGrpSpPr/>
          <p:nvPr/>
        </p:nvGrpSpPr>
        <p:grpSpPr>
          <a:xfrm>
            <a:off x="588645" y="5551646"/>
            <a:ext cx="380232" cy="276999"/>
            <a:chOff x="6377940" y="1894046"/>
            <a:chExt cx="380232" cy="276999"/>
          </a:xfrm>
          <a:effectLst>
            <a:outerShdw blurRad="50800" dist="38100" dir="2700000" algn="tl" rotWithShape="0">
              <a:prstClr val="black">
                <a:alpha val="40000"/>
              </a:prstClr>
            </a:outerShdw>
          </a:effectLst>
        </p:grpSpPr>
        <p:sp>
          <p:nvSpPr>
            <p:cNvPr id="27" name="Oval 26"/>
            <p:cNvSpPr/>
            <p:nvPr/>
          </p:nvSpPr>
          <p:spPr>
            <a:xfrm>
              <a:off x="6429375" y="1895475"/>
              <a:ext cx="266700" cy="266700"/>
            </a:xfrm>
            <a:prstGeom prst="ellipse">
              <a:avLst/>
            </a:prstGeom>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itchFamily="34" charset="0"/>
                <a:cs typeface="Arial" pitchFamily="34" charset="0"/>
              </a:endParaRPr>
            </a:p>
          </p:txBody>
        </p:sp>
        <p:sp>
          <p:nvSpPr>
            <p:cNvPr id="28" name="TextBox 27"/>
            <p:cNvSpPr txBox="1"/>
            <p:nvPr/>
          </p:nvSpPr>
          <p:spPr>
            <a:xfrm>
              <a:off x="6377940" y="1894046"/>
              <a:ext cx="380232" cy="276999"/>
            </a:xfrm>
            <a:prstGeom prst="rect">
              <a:avLst/>
            </a:prstGeom>
            <a:noFill/>
            <a:ln>
              <a:noFill/>
            </a:ln>
          </p:spPr>
          <p:txBody>
            <a:bodyPr wrap="none">
              <a:spAutoFit/>
            </a:bodyPr>
            <a:lstStyle/>
            <a:p>
              <a:pPr>
                <a:defRPr/>
              </a:pPr>
              <a:r>
                <a:rPr lang="en-US" sz="1200" dirty="0">
                  <a:solidFill>
                    <a:srgbClr val="FFFFFF"/>
                  </a:solidFill>
                  <a:latin typeface="Arial" pitchFamily="34" charset="0"/>
                  <a:cs typeface="Arial" pitchFamily="34" charset="0"/>
                </a:rPr>
                <a:t>1D</a:t>
              </a:r>
            </a:p>
          </p:txBody>
        </p:sp>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914400" y="2503488"/>
            <a:ext cx="7086600" cy="3810000"/>
          </a:xfrm>
          <a:prstGeom prst="rect">
            <a:avLst/>
          </a:prstGeom>
          <a:noFill/>
          <a:ln w="9525">
            <a:noFill/>
            <a:miter lim="800000"/>
            <a:headEnd/>
            <a:tailEnd/>
          </a:ln>
          <a:effectLst/>
        </p:spPr>
        <p:txBody>
          <a:bodyPr/>
          <a:lstStyle/>
          <a:p>
            <a:pPr eaLnBrk="0" hangingPunct="0">
              <a:lnSpc>
                <a:spcPct val="90000"/>
              </a:lnSpc>
              <a:spcBef>
                <a:spcPct val="20000"/>
              </a:spcBef>
              <a:buClr>
                <a:schemeClr val="hlink"/>
              </a:buClr>
              <a:buSzPct val="80000"/>
              <a:buFont typeface="Arial" pitchFamily="34" charset="0"/>
              <a:buChar char="•"/>
              <a:defRPr/>
            </a:pPr>
            <a:endParaRPr lang="en-US" sz="2800" kern="0" dirty="0">
              <a:latin typeface="Arial Narrow" pitchFamily="34" charset="0"/>
              <a:cs typeface="+mn-cs"/>
            </a:endParaRPr>
          </a:p>
        </p:txBody>
      </p:sp>
      <p:sp>
        <p:nvSpPr>
          <p:cNvPr id="6" name="Title 5"/>
          <p:cNvSpPr>
            <a:spLocks noGrp="1"/>
          </p:cNvSpPr>
          <p:nvPr>
            <p:ph type="title"/>
          </p:nvPr>
        </p:nvSpPr>
        <p:spPr>
          <a:xfrm>
            <a:off x="112713" y="-196850"/>
            <a:ext cx="8540750" cy="1143000"/>
          </a:xfrm>
        </p:spPr>
        <p:txBody>
          <a:bodyPr/>
          <a:lstStyle/>
          <a:p>
            <a:pPr algn="l">
              <a:defRPr/>
            </a:pPr>
            <a:r>
              <a:rPr lang="en-US" dirty="0" smtClean="0"/>
              <a:t>Benchmark Alignment</a:t>
            </a:r>
            <a:endParaRPr lang="en-US" dirty="0"/>
          </a:p>
        </p:txBody>
      </p:sp>
      <p:graphicFrame>
        <p:nvGraphicFramePr>
          <p:cNvPr id="9" name="Diagram 8"/>
          <p:cNvGraphicFramePr/>
          <p:nvPr/>
        </p:nvGraphicFramePr>
        <p:xfrm>
          <a:off x="228600" y="1333050"/>
          <a:ext cx="7467600" cy="4495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2" name="Group 102"/>
          <p:cNvGrpSpPr>
            <a:grpSpLocks/>
          </p:cNvGrpSpPr>
          <p:nvPr/>
        </p:nvGrpSpPr>
        <p:grpSpPr bwMode="auto">
          <a:xfrm>
            <a:off x="1658938" y="1139825"/>
            <a:ext cx="4605337" cy="4943475"/>
            <a:chOff x="1658176" y="1518286"/>
            <a:chExt cx="4605464" cy="4943476"/>
          </a:xfrm>
        </p:grpSpPr>
        <p:sp>
          <p:nvSpPr>
            <p:cNvPr id="13" name="Oval 12"/>
            <p:cNvSpPr/>
            <p:nvPr/>
          </p:nvSpPr>
          <p:spPr>
            <a:xfrm>
              <a:off x="2209800" y="2362200"/>
              <a:ext cx="152400" cy="152400"/>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dirty="0"/>
            </a:p>
          </p:txBody>
        </p:sp>
        <p:sp>
          <p:nvSpPr>
            <p:cNvPr id="14" name="Oval 13"/>
            <p:cNvSpPr/>
            <p:nvPr/>
          </p:nvSpPr>
          <p:spPr>
            <a:xfrm>
              <a:off x="2484120" y="2316480"/>
              <a:ext cx="152400" cy="152400"/>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dirty="0"/>
            </a:p>
          </p:txBody>
        </p:sp>
        <p:sp>
          <p:nvSpPr>
            <p:cNvPr id="15" name="Oval 14"/>
            <p:cNvSpPr/>
            <p:nvPr/>
          </p:nvSpPr>
          <p:spPr>
            <a:xfrm>
              <a:off x="1942346" y="2507299"/>
              <a:ext cx="152404" cy="152400"/>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dirty="0"/>
            </a:p>
          </p:txBody>
        </p:sp>
        <p:sp>
          <p:nvSpPr>
            <p:cNvPr id="16" name="Oval 15"/>
            <p:cNvSpPr/>
            <p:nvPr/>
          </p:nvSpPr>
          <p:spPr>
            <a:xfrm>
              <a:off x="1760220" y="2720340"/>
              <a:ext cx="152400" cy="152400"/>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dirty="0"/>
            </a:p>
          </p:txBody>
        </p:sp>
        <p:sp>
          <p:nvSpPr>
            <p:cNvPr id="17" name="Oval 16"/>
            <p:cNvSpPr/>
            <p:nvPr/>
          </p:nvSpPr>
          <p:spPr>
            <a:xfrm>
              <a:off x="1676400" y="2971800"/>
              <a:ext cx="152400" cy="152400"/>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dirty="0"/>
            </a:p>
          </p:txBody>
        </p:sp>
        <p:sp>
          <p:nvSpPr>
            <p:cNvPr id="18" name="Oval 17"/>
            <p:cNvSpPr/>
            <p:nvPr/>
          </p:nvSpPr>
          <p:spPr>
            <a:xfrm>
              <a:off x="1676400" y="3223260"/>
              <a:ext cx="152400" cy="152400"/>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dirty="0"/>
            </a:p>
          </p:txBody>
        </p:sp>
        <p:sp>
          <p:nvSpPr>
            <p:cNvPr id="19" name="Oval 18"/>
            <p:cNvSpPr/>
            <p:nvPr/>
          </p:nvSpPr>
          <p:spPr>
            <a:xfrm>
              <a:off x="1745490" y="3459799"/>
              <a:ext cx="152404" cy="152400"/>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dirty="0"/>
            </a:p>
          </p:txBody>
        </p:sp>
        <p:sp>
          <p:nvSpPr>
            <p:cNvPr id="20" name="Oval 19"/>
            <p:cNvSpPr/>
            <p:nvPr/>
          </p:nvSpPr>
          <p:spPr>
            <a:xfrm>
              <a:off x="1866900" y="3672840"/>
              <a:ext cx="152400" cy="152400"/>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dirty="0"/>
            </a:p>
          </p:txBody>
        </p:sp>
        <p:sp>
          <p:nvSpPr>
            <p:cNvPr id="21" name="Oval 20"/>
            <p:cNvSpPr/>
            <p:nvPr/>
          </p:nvSpPr>
          <p:spPr>
            <a:xfrm>
              <a:off x="2895600" y="2461260"/>
              <a:ext cx="152400" cy="152400"/>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dirty="0"/>
            </a:p>
          </p:txBody>
        </p:sp>
        <p:sp>
          <p:nvSpPr>
            <p:cNvPr id="22" name="Oval 21"/>
            <p:cNvSpPr/>
            <p:nvPr/>
          </p:nvSpPr>
          <p:spPr>
            <a:xfrm>
              <a:off x="2697480" y="2346960"/>
              <a:ext cx="152400" cy="152400"/>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dirty="0"/>
            </a:p>
          </p:txBody>
        </p:sp>
        <p:sp>
          <p:nvSpPr>
            <p:cNvPr id="23" name="Oval 22"/>
            <p:cNvSpPr/>
            <p:nvPr/>
          </p:nvSpPr>
          <p:spPr>
            <a:xfrm>
              <a:off x="3048000" y="2636520"/>
              <a:ext cx="152400" cy="152400"/>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dirty="0"/>
            </a:p>
          </p:txBody>
        </p:sp>
        <p:sp>
          <p:nvSpPr>
            <p:cNvPr id="24" name="Oval 23"/>
            <p:cNvSpPr/>
            <p:nvPr/>
          </p:nvSpPr>
          <p:spPr>
            <a:xfrm>
              <a:off x="2064587" y="3824924"/>
              <a:ext cx="152404" cy="152400"/>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dirty="0"/>
            </a:p>
          </p:txBody>
        </p:sp>
        <p:grpSp>
          <p:nvGrpSpPr>
            <p:cNvPr id="3" name="Group 36"/>
            <p:cNvGrpSpPr>
              <a:grpSpLocks/>
            </p:cNvGrpSpPr>
            <p:nvPr/>
          </p:nvGrpSpPr>
          <p:grpSpPr bwMode="auto">
            <a:xfrm rot="7334881">
              <a:off x="4671060" y="2316480"/>
              <a:ext cx="1524000" cy="1661160"/>
              <a:chOff x="4488180" y="2308860"/>
              <a:chExt cx="1524000" cy="1661160"/>
            </a:xfrm>
          </p:grpSpPr>
          <p:sp>
            <p:nvSpPr>
              <p:cNvPr id="25" name="Oval 24"/>
              <p:cNvSpPr/>
              <p:nvPr/>
            </p:nvSpPr>
            <p:spPr>
              <a:xfrm>
                <a:off x="5019386" y="2357030"/>
                <a:ext cx="152400" cy="152404"/>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dirty="0"/>
              </a:p>
            </p:txBody>
          </p:sp>
          <p:sp>
            <p:nvSpPr>
              <p:cNvPr id="26" name="Oval 25"/>
              <p:cNvSpPr/>
              <p:nvPr/>
            </p:nvSpPr>
            <p:spPr>
              <a:xfrm>
                <a:off x="5294842" y="2314635"/>
                <a:ext cx="152400" cy="152404"/>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dirty="0"/>
              </a:p>
            </p:txBody>
          </p:sp>
          <p:sp>
            <p:nvSpPr>
              <p:cNvPr id="27" name="Oval 26"/>
              <p:cNvSpPr/>
              <p:nvPr/>
            </p:nvSpPr>
            <p:spPr>
              <a:xfrm>
                <a:off x="4754880" y="2499360"/>
                <a:ext cx="152400" cy="152400"/>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dirty="0"/>
              </a:p>
            </p:txBody>
          </p:sp>
          <p:sp>
            <p:nvSpPr>
              <p:cNvPr id="28" name="Oval 27"/>
              <p:cNvSpPr/>
              <p:nvPr/>
            </p:nvSpPr>
            <p:spPr>
              <a:xfrm>
                <a:off x="4572000" y="2712720"/>
                <a:ext cx="152400" cy="152400"/>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dirty="0"/>
              </a:p>
            </p:txBody>
          </p:sp>
          <p:sp>
            <p:nvSpPr>
              <p:cNvPr id="29" name="Oval 28"/>
              <p:cNvSpPr/>
              <p:nvPr/>
            </p:nvSpPr>
            <p:spPr>
              <a:xfrm>
                <a:off x="4488180" y="2964180"/>
                <a:ext cx="152400" cy="152400"/>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dirty="0"/>
              </a:p>
            </p:txBody>
          </p:sp>
          <p:sp>
            <p:nvSpPr>
              <p:cNvPr id="30" name="Oval 29"/>
              <p:cNvSpPr/>
              <p:nvPr/>
            </p:nvSpPr>
            <p:spPr>
              <a:xfrm>
                <a:off x="4488180" y="3215640"/>
                <a:ext cx="152400" cy="152400"/>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dirty="0"/>
              </a:p>
            </p:txBody>
          </p:sp>
          <p:sp>
            <p:nvSpPr>
              <p:cNvPr id="31" name="Oval 30"/>
              <p:cNvSpPr/>
              <p:nvPr/>
            </p:nvSpPr>
            <p:spPr>
              <a:xfrm>
                <a:off x="4556760" y="3451860"/>
                <a:ext cx="152400" cy="152400"/>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dirty="0"/>
              </a:p>
            </p:txBody>
          </p:sp>
          <p:sp>
            <p:nvSpPr>
              <p:cNvPr id="32" name="Oval 31"/>
              <p:cNvSpPr/>
              <p:nvPr/>
            </p:nvSpPr>
            <p:spPr>
              <a:xfrm>
                <a:off x="4678680" y="3665220"/>
                <a:ext cx="152400" cy="152400"/>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dirty="0"/>
              </a:p>
            </p:txBody>
          </p:sp>
          <p:sp>
            <p:nvSpPr>
              <p:cNvPr id="33" name="Oval 32"/>
              <p:cNvSpPr/>
              <p:nvPr/>
            </p:nvSpPr>
            <p:spPr>
              <a:xfrm>
                <a:off x="5707380" y="2453640"/>
                <a:ext cx="152400" cy="152400"/>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dirty="0"/>
              </a:p>
            </p:txBody>
          </p:sp>
          <p:sp>
            <p:nvSpPr>
              <p:cNvPr id="34" name="Oval 33"/>
              <p:cNvSpPr/>
              <p:nvPr/>
            </p:nvSpPr>
            <p:spPr>
              <a:xfrm>
                <a:off x="5509260" y="2339340"/>
                <a:ext cx="152400" cy="152400"/>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dirty="0"/>
              </a:p>
            </p:txBody>
          </p:sp>
          <p:sp>
            <p:nvSpPr>
              <p:cNvPr id="35" name="Oval 34"/>
              <p:cNvSpPr/>
              <p:nvPr/>
            </p:nvSpPr>
            <p:spPr>
              <a:xfrm>
                <a:off x="5859687" y="2639502"/>
                <a:ext cx="152400" cy="150816"/>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dirty="0"/>
              </a:p>
            </p:txBody>
          </p:sp>
          <p:sp>
            <p:nvSpPr>
              <p:cNvPr id="36" name="Oval 35"/>
              <p:cNvSpPr/>
              <p:nvPr/>
            </p:nvSpPr>
            <p:spPr>
              <a:xfrm>
                <a:off x="4876800" y="3817620"/>
                <a:ext cx="152400" cy="152400"/>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dirty="0"/>
              </a:p>
            </p:txBody>
          </p:sp>
        </p:grpSp>
        <p:sp>
          <p:nvSpPr>
            <p:cNvPr id="39" name="Oval 38"/>
            <p:cNvSpPr/>
            <p:nvPr/>
          </p:nvSpPr>
          <p:spPr>
            <a:xfrm rot="11096658">
              <a:off x="5388244" y="5484873"/>
              <a:ext cx="166635" cy="149718"/>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dirty="0"/>
            </a:p>
          </p:txBody>
        </p:sp>
        <p:sp>
          <p:nvSpPr>
            <p:cNvPr id="40" name="Oval 39"/>
            <p:cNvSpPr/>
            <p:nvPr/>
          </p:nvSpPr>
          <p:spPr>
            <a:xfrm rot="11096658">
              <a:off x="5085545" y="5503770"/>
              <a:ext cx="166635" cy="149718"/>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dirty="0"/>
            </a:p>
          </p:txBody>
        </p:sp>
        <p:sp>
          <p:nvSpPr>
            <p:cNvPr id="41" name="Oval 40"/>
            <p:cNvSpPr/>
            <p:nvPr/>
          </p:nvSpPr>
          <p:spPr>
            <a:xfrm rot="11096658">
              <a:off x="5691029" y="5368303"/>
              <a:ext cx="166635" cy="149718"/>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dirty="0"/>
            </a:p>
          </p:txBody>
        </p:sp>
        <p:sp>
          <p:nvSpPr>
            <p:cNvPr id="42" name="Oval 41"/>
            <p:cNvSpPr/>
            <p:nvPr/>
          </p:nvSpPr>
          <p:spPr>
            <a:xfrm rot="11096658">
              <a:off x="5908312" y="5176711"/>
              <a:ext cx="166635" cy="149718"/>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dirty="0"/>
            </a:p>
          </p:txBody>
        </p:sp>
        <p:sp>
          <p:nvSpPr>
            <p:cNvPr id="43" name="Oval 42"/>
            <p:cNvSpPr/>
            <p:nvPr/>
          </p:nvSpPr>
          <p:spPr>
            <a:xfrm rot="11096658">
              <a:off x="6020912" y="4938494"/>
              <a:ext cx="166635" cy="149718"/>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dirty="0"/>
            </a:p>
          </p:txBody>
        </p:sp>
        <p:sp>
          <p:nvSpPr>
            <p:cNvPr id="44" name="Oval 43"/>
            <p:cNvSpPr/>
            <p:nvPr/>
          </p:nvSpPr>
          <p:spPr>
            <a:xfrm rot="11096658">
              <a:off x="6042203" y="4692378"/>
              <a:ext cx="166635" cy="149718"/>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dirty="0"/>
            </a:p>
          </p:txBody>
        </p:sp>
        <p:sp>
          <p:nvSpPr>
            <p:cNvPr id="45" name="Oval 44"/>
            <p:cNvSpPr/>
            <p:nvPr/>
          </p:nvSpPr>
          <p:spPr>
            <a:xfrm rot="11096658">
              <a:off x="5987497" y="4454716"/>
              <a:ext cx="166635" cy="149718"/>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dirty="0"/>
            </a:p>
          </p:txBody>
        </p:sp>
        <p:sp>
          <p:nvSpPr>
            <p:cNvPr id="46" name="Oval 45"/>
            <p:cNvSpPr/>
            <p:nvPr/>
          </p:nvSpPr>
          <p:spPr>
            <a:xfrm rot="11096658">
              <a:off x="5873104" y="4234500"/>
              <a:ext cx="166693" cy="149225"/>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dirty="0"/>
            </a:p>
          </p:txBody>
        </p:sp>
        <p:sp>
          <p:nvSpPr>
            <p:cNvPr id="47" name="Oval 46"/>
            <p:cNvSpPr/>
            <p:nvPr/>
          </p:nvSpPr>
          <p:spPr>
            <a:xfrm rot="11096658">
              <a:off x="4649108" y="5323525"/>
              <a:ext cx="166692" cy="149225"/>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dirty="0"/>
            </a:p>
          </p:txBody>
        </p:sp>
        <p:sp>
          <p:nvSpPr>
            <p:cNvPr id="48" name="Oval 47"/>
            <p:cNvSpPr/>
            <p:nvPr/>
          </p:nvSpPr>
          <p:spPr>
            <a:xfrm rot="11096658">
              <a:off x="4855705" y="5453831"/>
              <a:ext cx="166635" cy="149718"/>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dirty="0"/>
            </a:p>
          </p:txBody>
        </p:sp>
        <p:sp>
          <p:nvSpPr>
            <p:cNvPr id="50" name="Oval 49"/>
            <p:cNvSpPr/>
            <p:nvPr/>
          </p:nvSpPr>
          <p:spPr>
            <a:xfrm rot="11096658">
              <a:off x="5669835" y="4066569"/>
              <a:ext cx="166635" cy="149718"/>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dirty="0"/>
            </a:p>
          </p:txBody>
        </p:sp>
        <p:grpSp>
          <p:nvGrpSpPr>
            <p:cNvPr id="5" name="Group 63"/>
            <p:cNvGrpSpPr>
              <a:grpSpLocks/>
            </p:cNvGrpSpPr>
            <p:nvPr/>
          </p:nvGrpSpPr>
          <p:grpSpPr bwMode="auto">
            <a:xfrm rot="-6032517">
              <a:off x="3147060" y="4869182"/>
              <a:ext cx="1524000" cy="1661160"/>
              <a:chOff x="4488180" y="2308860"/>
              <a:chExt cx="1524000" cy="1661160"/>
            </a:xfrm>
          </p:grpSpPr>
          <p:sp>
            <p:nvSpPr>
              <p:cNvPr id="65" name="Oval 64"/>
              <p:cNvSpPr/>
              <p:nvPr/>
            </p:nvSpPr>
            <p:spPr>
              <a:xfrm>
                <a:off x="5024937" y="2354313"/>
                <a:ext cx="152400" cy="152404"/>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dirty="0"/>
              </a:p>
            </p:txBody>
          </p:sp>
          <p:sp>
            <p:nvSpPr>
              <p:cNvPr id="66" name="Oval 65"/>
              <p:cNvSpPr/>
              <p:nvPr/>
            </p:nvSpPr>
            <p:spPr>
              <a:xfrm>
                <a:off x="5295900" y="2308860"/>
                <a:ext cx="152400" cy="152400"/>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dirty="0"/>
              </a:p>
            </p:txBody>
          </p:sp>
          <p:sp>
            <p:nvSpPr>
              <p:cNvPr id="67" name="Oval 66"/>
              <p:cNvSpPr/>
              <p:nvPr/>
            </p:nvSpPr>
            <p:spPr>
              <a:xfrm>
                <a:off x="4757249" y="2499886"/>
                <a:ext cx="152400" cy="152404"/>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dirty="0"/>
              </a:p>
            </p:txBody>
          </p:sp>
          <p:sp>
            <p:nvSpPr>
              <p:cNvPr id="68" name="Oval 67"/>
              <p:cNvSpPr/>
              <p:nvPr/>
            </p:nvSpPr>
            <p:spPr>
              <a:xfrm>
                <a:off x="4572347" y="2712540"/>
                <a:ext cx="152400" cy="152404"/>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dirty="0"/>
              </a:p>
            </p:txBody>
          </p:sp>
          <p:sp>
            <p:nvSpPr>
              <p:cNvPr id="69" name="Oval 68"/>
              <p:cNvSpPr/>
              <p:nvPr/>
            </p:nvSpPr>
            <p:spPr>
              <a:xfrm>
                <a:off x="4488180" y="2964180"/>
                <a:ext cx="152400" cy="152400"/>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dirty="0"/>
              </a:p>
            </p:txBody>
          </p:sp>
          <p:sp>
            <p:nvSpPr>
              <p:cNvPr id="70" name="Oval 69"/>
              <p:cNvSpPr/>
              <p:nvPr/>
            </p:nvSpPr>
            <p:spPr>
              <a:xfrm>
                <a:off x="4488180" y="3215640"/>
                <a:ext cx="152400" cy="152400"/>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dirty="0"/>
              </a:p>
            </p:txBody>
          </p:sp>
          <p:sp>
            <p:nvSpPr>
              <p:cNvPr id="71" name="Oval 70"/>
              <p:cNvSpPr/>
              <p:nvPr/>
            </p:nvSpPr>
            <p:spPr>
              <a:xfrm>
                <a:off x="4562621" y="3450308"/>
                <a:ext cx="152400" cy="152404"/>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dirty="0"/>
              </a:p>
            </p:txBody>
          </p:sp>
          <p:sp>
            <p:nvSpPr>
              <p:cNvPr id="72" name="Oval 71"/>
              <p:cNvSpPr/>
              <p:nvPr/>
            </p:nvSpPr>
            <p:spPr>
              <a:xfrm>
                <a:off x="4683149" y="3661670"/>
                <a:ext cx="152400" cy="152404"/>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dirty="0"/>
              </a:p>
            </p:txBody>
          </p:sp>
          <p:sp>
            <p:nvSpPr>
              <p:cNvPr id="73" name="Oval 72"/>
              <p:cNvSpPr/>
              <p:nvPr/>
            </p:nvSpPr>
            <p:spPr>
              <a:xfrm>
                <a:off x="5713754" y="2453436"/>
                <a:ext cx="152400" cy="152404"/>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dirty="0"/>
              </a:p>
            </p:txBody>
          </p:sp>
          <p:sp>
            <p:nvSpPr>
              <p:cNvPr id="74" name="Oval 73"/>
              <p:cNvSpPr/>
              <p:nvPr/>
            </p:nvSpPr>
            <p:spPr>
              <a:xfrm>
                <a:off x="5509260" y="2339340"/>
                <a:ext cx="152400" cy="152400"/>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dirty="0"/>
              </a:p>
            </p:txBody>
          </p:sp>
          <p:sp>
            <p:nvSpPr>
              <p:cNvPr id="75" name="Oval 74"/>
              <p:cNvSpPr/>
              <p:nvPr/>
            </p:nvSpPr>
            <p:spPr>
              <a:xfrm>
                <a:off x="5859780" y="2628900"/>
                <a:ext cx="152400" cy="152400"/>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dirty="0"/>
              </a:p>
            </p:txBody>
          </p:sp>
          <p:sp>
            <p:nvSpPr>
              <p:cNvPr id="76" name="Oval 75"/>
              <p:cNvSpPr/>
              <p:nvPr/>
            </p:nvSpPr>
            <p:spPr>
              <a:xfrm>
                <a:off x="4882297" y="3814997"/>
                <a:ext cx="152400" cy="152404"/>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dirty="0"/>
              </a:p>
            </p:txBody>
          </p:sp>
        </p:grpSp>
        <p:sp>
          <p:nvSpPr>
            <p:cNvPr id="78" name="Oval 77"/>
            <p:cNvSpPr/>
            <p:nvPr/>
          </p:nvSpPr>
          <p:spPr>
            <a:xfrm rot="16578593">
              <a:off x="1673469" y="4868475"/>
              <a:ext cx="152400" cy="152400"/>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dirty="0"/>
            </a:p>
          </p:txBody>
        </p:sp>
        <p:sp>
          <p:nvSpPr>
            <p:cNvPr id="79" name="Oval 78"/>
            <p:cNvSpPr/>
            <p:nvPr/>
          </p:nvSpPr>
          <p:spPr>
            <a:xfrm rot="16578593">
              <a:off x="1658176" y="4590792"/>
              <a:ext cx="152400" cy="152400"/>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dirty="0"/>
            </a:p>
          </p:txBody>
        </p:sp>
        <p:sp>
          <p:nvSpPr>
            <p:cNvPr id="80" name="Oval 79"/>
            <p:cNvSpPr/>
            <p:nvPr/>
          </p:nvSpPr>
          <p:spPr>
            <a:xfrm rot="16578593">
              <a:off x="1788357" y="5148898"/>
              <a:ext cx="152400" cy="152404"/>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dirty="0"/>
            </a:p>
          </p:txBody>
        </p:sp>
        <p:sp>
          <p:nvSpPr>
            <p:cNvPr id="81" name="Oval 80"/>
            <p:cNvSpPr/>
            <p:nvPr/>
          </p:nvSpPr>
          <p:spPr>
            <a:xfrm rot="16578593">
              <a:off x="1980449" y="5355273"/>
              <a:ext cx="152400" cy="152404"/>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dirty="0"/>
            </a:p>
          </p:txBody>
        </p:sp>
        <p:sp>
          <p:nvSpPr>
            <p:cNvPr id="82" name="Oval 81"/>
            <p:cNvSpPr/>
            <p:nvPr/>
          </p:nvSpPr>
          <p:spPr>
            <a:xfrm rot="16578593">
              <a:off x="2220169" y="5466398"/>
              <a:ext cx="152400" cy="152404"/>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dirty="0"/>
            </a:p>
          </p:txBody>
        </p:sp>
        <p:sp>
          <p:nvSpPr>
            <p:cNvPr id="83" name="Oval 82"/>
            <p:cNvSpPr/>
            <p:nvPr/>
          </p:nvSpPr>
          <p:spPr>
            <a:xfrm rot="16578593">
              <a:off x="2470689" y="5493279"/>
              <a:ext cx="152400" cy="152400"/>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dirty="0"/>
            </a:p>
          </p:txBody>
        </p:sp>
        <p:sp>
          <p:nvSpPr>
            <p:cNvPr id="84" name="Oval 83"/>
            <p:cNvSpPr/>
            <p:nvPr/>
          </p:nvSpPr>
          <p:spPr>
            <a:xfrm rot="16578593">
              <a:off x="2712307" y="5450523"/>
              <a:ext cx="152400" cy="152404"/>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dirty="0"/>
            </a:p>
          </p:txBody>
        </p:sp>
        <p:sp>
          <p:nvSpPr>
            <p:cNvPr id="86" name="Oval 85"/>
            <p:cNvSpPr/>
            <p:nvPr/>
          </p:nvSpPr>
          <p:spPr>
            <a:xfrm rot="16578593">
              <a:off x="1847303" y="4197717"/>
              <a:ext cx="152400" cy="152400"/>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dirty="0"/>
            </a:p>
          </p:txBody>
        </p:sp>
        <p:sp>
          <p:nvSpPr>
            <p:cNvPr id="87" name="Oval 86"/>
            <p:cNvSpPr/>
            <p:nvPr/>
          </p:nvSpPr>
          <p:spPr>
            <a:xfrm rot="16578593">
              <a:off x="1711921" y="4382074"/>
              <a:ext cx="152400" cy="152400"/>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dirty="0"/>
            </a:p>
          </p:txBody>
        </p:sp>
        <p:sp>
          <p:nvSpPr>
            <p:cNvPr id="88" name="Oval 87"/>
            <p:cNvSpPr/>
            <p:nvPr/>
          </p:nvSpPr>
          <p:spPr>
            <a:xfrm rot="16578593">
              <a:off x="2037601" y="4066222"/>
              <a:ext cx="152400" cy="152404"/>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dirty="0"/>
            </a:p>
          </p:txBody>
        </p:sp>
        <p:grpSp>
          <p:nvGrpSpPr>
            <p:cNvPr id="7" name="Group 89"/>
            <p:cNvGrpSpPr>
              <a:grpSpLocks/>
            </p:cNvGrpSpPr>
            <p:nvPr/>
          </p:nvGrpSpPr>
          <p:grpSpPr bwMode="auto">
            <a:xfrm rot="3410821">
              <a:off x="3175635" y="1449706"/>
              <a:ext cx="1524000" cy="1661160"/>
              <a:chOff x="4488180" y="2308860"/>
              <a:chExt cx="1524000" cy="1661160"/>
            </a:xfrm>
          </p:grpSpPr>
          <p:sp>
            <p:nvSpPr>
              <p:cNvPr id="91" name="Oval 90"/>
              <p:cNvSpPr/>
              <p:nvPr/>
            </p:nvSpPr>
            <p:spPr>
              <a:xfrm>
                <a:off x="5021580" y="2354580"/>
                <a:ext cx="152400" cy="152400"/>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dirty="0"/>
              </a:p>
            </p:txBody>
          </p:sp>
          <p:sp>
            <p:nvSpPr>
              <p:cNvPr id="92" name="Oval 91"/>
              <p:cNvSpPr/>
              <p:nvPr/>
            </p:nvSpPr>
            <p:spPr>
              <a:xfrm>
                <a:off x="5295900" y="2308860"/>
                <a:ext cx="152400" cy="152400"/>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dirty="0"/>
              </a:p>
            </p:txBody>
          </p:sp>
          <p:sp>
            <p:nvSpPr>
              <p:cNvPr id="93" name="Oval 92"/>
              <p:cNvSpPr/>
              <p:nvPr/>
            </p:nvSpPr>
            <p:spPr>
              <a:xfrm>
                <a:off x="4754880" y="2499360"/>
                <a:ext cx="152400" cy="152400"/>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dirty="0"/>
              </a:p>
            </p:txBody>
          </p:sp>
          <p:sp>
            <p:nvSpPr>
              <p:cNvPr id="94" name="Oval 93"/>
              <p:cNvSpPr/>
              <p:nvPr/>
            </p:nvSpPr>
            <p:spPr>
              <a:xfrm>
                <a:off x="4572000" y="2712720"/>
                <a:ext cx="152400" cy="152400"/>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dirty="0"/>
              </a:p>
            </p:txBody>
          </p:sp>
          <p:sp>
            <p:nvSpPr>
              <p:cNvPr id="95" name="Oval 94"/>
              <p:cNvSpPr/>
              <p:nvPr/>
            </p:nvSpPr>
            <p:spPr>
              <a:xfrm>
                <a:off x="4488180" y="2964180"/>
                <a:ext cx="152400" cy="152400"/>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dirty="0"/>
              </a:p>
            </p:txBody>
          </p:sp>
          <p:sp>
            <p:nvSpPr>
              <p:cNvPr id="96" name="Oval 95"/>
              <p:cNvSpPr/>
              <p:nvPr/>
            </p:nvSpPr>
            <p:spPr>
              <a:xfrm>
                <a:off x="4488180" y="3215640"/>
                <a:ext cx="152400" cy="152400"/>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dirty="0"/>
              </a:p>
            </p:txBody>
          </p:sp>
          <p:sp>
            <p:nvSpPr>
              <p:cNvPr id="97" name="Oval 96"/>
              <p:cNvSpPr/>
              <p:nvPr/>
            </p:nvSpPr>
            <p:spPr>
              <a:xfrm>
                <a:off x="4556043" y="3451902"/>
                <a:ext cx="152400" cy="152404"/>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dirty="0"/>
              </a:p>
            </p:txBody>
          </p:sp>
          <p:sp>
            <p:nvSpPr>
              <p:cNvPr id="98" name="Oval 97"/>
              <p:cNvSpPr/>
              <p:nvPr/>
            </p:nvSpPr>
            <p:spPr>
              <a:xfrm>
                <a:off x="4678684" y="3664750"/>
                <a:ext cx="152400" cy="152404"/>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dirty="0"/>
              </a:p>
            </p:txBody>
          </p:sp>
          <p:sp>
            <p:nvSpPr>
              <p:cNvPr id="99" name="Oval 98"/>
              <p:cNvSpPr/>
              <p:nvPr/>
            </p:nvSpPr>
            <p:spPr>
              <a:xfrm>
                <a:off x="5706907" y="2453465"/>
                <a:ext cx="152400" cy="152404"/>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dirty="0"/>
              </a:p>
            </p:txBody>
          </p:sp>
          <p:sp>
            <p:nvSpPr>
              <p:cNvPr id="100" name="Oval 99"/>
              <p:cNvSpPr/>
              <p:nvPr/>
            </p:nvSpPr>
            <p:spPr>
              <a:xfrm>
                <a:off x="5508575" y="2339079"/>
                <a:ext cx="152400" cy="152404"/>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dirty="0"/>
              </a:p>
            </p:txBody>
          </p:sp>
          <p:sp>
            <p:nvSpPr>
              <p:cNvPr id="101" name="Oval 100"/>
              <p:cNvSpPr/>
              <p:nvPr/>
            </p:nvSpPr>
            <p:spPr>
              <a:xfrm>
                <a:off x="5855673" y="2635818"/>
                <a:ext cx="152400" cy="150817"/>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dirty="0"/>
              </a:p>
            </p:txBody>
          </p:sp>
          <p:sp>
            <p:nvSpPr>
              <p:cNvPr id="102" name="Oval 101"/>
              <p:cNvSpPr/>
              <p:nvPr/>
            </p:nvSpPr>
            <p:spPr>
              <a:xfrm>
                <a:off x="4876931" y="3817006"/>
                <a:ext cx="152400" cy="152404"/>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dirty="0"/>
              </a:p>
            </p:txBody>
          </p:sp>
        </p:grpSp>
      </p:grpSp>
      <p:sp>
        <p:nvSpPr>
          <p:cNvPr id="85" name="Oval 84"/>
          <p:cNvSpPr/>
          <p:nvPr/>
        </p:nvSpPr>
        <p:spPr bwMode="auto">
          <a:xfrm>
            <a:off x="5690347" y="1462480"/>
            <a:ext cx="152396" cy="152400"/>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dirty="0"/>
          </a:p>
        </p:txBody>
      </p:sp>
      <p:sp>
        <p:nvSpPr>
          <p:cNvPr id="22535" name="TextBox 88"/>
          <p:cNvSpPr txBox="1">
            <a:spLocks noChangeArrowheads="1"/>
          </p:cNvSpPr>
          <p:nvPr/>
        </p:nvSpPr>
        <p:spPr bwMode="auto">
          <a:xfrm>
            <a:off x="5865813" y="1333500"/>
            <a:ext cx="3087687" cy="369888"/>
          </a:xfrm>
          <a:prstGeom prst="rect">
            <a:avLst/>
          </a:prstGeom>
          <a:noFill/>
          <a:ln w="9525">
            <a:noFill/>
            <a:miter lim="800000"/>
            <a:headEnd/>
            <a:tailEnd/>
          </a:ln>
        </p:spPr>
        <p:txBody>
          <a:bodyPr wrap="none">
            <a:spAutoFit/>
          </a:bodyPr>
          <a:lstStyle/>
          <a:p>
            <a:r>
              <a:rPr lang="en-US"/>
              <a:t>National / State Benchmarks</a:t>
            </a:r>
          </a:p>
        </p:txBody>
      </p:sp>
      <p:grpSp>
        <p:nvGrpSpPr>
          <p:cNvPr id="8" name="Group 89"/>
          <p:cNvGrpSpPr>
            <a:grpSpLocks/>
          </p:cNvGrpSpPr>
          <p:nvPr/>
        </p:nvGrpSpPr>
        <p:grpSpPr bwMode="auto">
          <a:xfrm>
            <a:off x="1087438" y="6164263"/>
            <a:ext cx="5911850" cy="552450"/>
            <a:chOff x="583334" y="6258907"/>
            <a:chExt cx="5912034" cy="551793"/>
          </a:xfrm>
        </p:grpSpPr>
        <p:grpSp>
          <p:nvGrpSpPr>
            <p:cNvPr id="10" name="Group 6"/>
            <p:cNvGrpSpPr>
              <a:grpSpLocks/>
            </p:cNvGrpSpPr>
            <p:nvPr/>
          </p:nvGrpSpPr>
          <p:grpSpPr bwMode="auto">
            <a:xfrm>
              <a:off x="583334" y="6258907"/>
              <a:ext cx="1562165" cy="536027"/>
              <a:chOff x="7219" y="436064"/>
              <a:chExt cx="2044340" cy="756000"/>
            </a:xfrm>
          </p:grpSpPr>
          <p:sp>
            <p:nvSpPr>
              <p:cNvPr id="113" name="Chevron 112"/>
              <p:cNvSpPr/>
              <p:nvPr/>
            </p:nvSpPr>
            <p:spPr>
              <a:xfrm>
                <a:off x="7219" y="436064"/>
                <a:ext cx="2044340" cy="756000"/>
              </a:xfrm>
              <a:prstGeom prst="chevron">
                <a:avLst/>
              </a:prstGeom>
              <a:solidFill>
                <a:schemeClr val="accent2">
                  <a:lumMod val="50000"/>
                </a:schemeClr>
              </a:soli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114" name="Chevron 4"/>
              <p:cNvSpPr/>
              <p:nvPr/>
            </p:nvSpPr>
            <p:spPr>
              <a:xfrm>
                <a:off x="385335" y="436064"/>
                <a:ext cx="1288087" cy="755873"/>
              </a:xfrm>
              <a:prstGeom prst="rect">
                <a:avLst/>
              </a:prstGeom>
            </p:spPr>
            <p:style>
              <a:lnRef idx="0">
                <a:scrgbClr r="0" g="0" b="0"/>
              </a:lnRef>
              <a:fillRef idx="0">
                <a:scrgbClr r="0" g="0" b="0"/>
              </a:fillRef>
              <a:effectRef idx="0">
                <a:scrgbClr r="0" g="0" b="0"/>
              </a:effectRef>
              <a:fontRef idx="minor">
                <a:schemeClr val="lt1"/>
              </a:fontRef>
            </p:style>
            <p:txBody>
              <a:bodyPr lIns="56007" tIns="18669" rIns="18669" bIns="18669" spcCol="1270" anchor="ctr"/>
              <a:lstStyle/>
              <a:p>
                <a:pPr algn="ctr" defTabSz="622300">
                  <a:lnSpc>
                    <a:spcPct val="90000"/>
                  </a:lnSpc>
                  <a:spcAft>
                    <a:spcPct val="35000"/>
                  </a:spcAft>
                  <a:defRPr/>
                </a:pPr>
                <a:r>
                  <a:rPr lang="en-US" sz="1100" dirty="0">
                    <a:solidFill>
                      <a:srgbClr val="FFFFFF"/>
                    </a:solidFill>
                  </a:rPr>
                  <a:t>Phase One:  Determining Big Ideas</a:t>
                </a:r>
              </a:p>
            </p:txBody>
          </p:sp>
        </p:grpSp>
        <p:grpSp>
          <p:nvGrpSpPr>
            <p:cNvPr id="11" name="Group 7"/>
            <p:cNvGrpSpPr>
              <a:grpSpLocks/>
            </p:cNvGrpSpPr>
            <p:nvPr/>
          </p:nvGrpSpPr>
          <p:grpSpPr bwMode="auto">
            <a:xfrm>
              <a:off x="2080588" y="6258907"/>
              <a:ext cx="1562165" cy="536027"/>
              <a:chOff x="1835559" y="436064"/>
              <a:chExt cx="2044340" cy="756000"/>
            </a:xfrm>
          </p:grpSpPr>
          <p:sp>
            <p:nvSpPr>
              <p:cNvPr id="111" name="Chevron 110"/>
              <p:cNvSpPr/>
              <p:nvPr/>
            </p:nvSpPr>
            <p:spPr>
              <a:xfrm>
                <a:off x="1835559" y="436064"/>
                <a:ext cx="2044340" cy="756000"/>
              </a:xfrm>
              <a:prstGeom prst="chevron">
                <a:avLst/>
              </a:prstGeom>
              <a:solidFill>
                <a:srgbClr val="B21212"/>
              </a:soli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112" name="Chevron 6"/>
              <p:cNvSpPr/>
              <p:nvPr/>
            </p:nvSpPr>
            <p:spPr>
              <a:xfrm>
                <a:off x="2213420" y="436064"/>
                <a:ext cx="1288087" cy="755873"/>
              </a:xfrm>
              <a:prstGeom prst="rect">
                <a:avLst/>
              </a:prstGeom>
            </p:spPr>
            <p:style>
              <a:lnRef idx="0">
                <a:scrgbClr r="0" g="0" b="0"/>
              </a:lnRef>
              <a:fillRef idx="0">
                <a:scrgbClr r="0" g="0" b="0"/>
              </a:fillRef>
              <a:effectRef idx="0">
                <a:scrgbClr r="0" g="0" b="0"/>
              </a:effectRef>
              <a:fontRef idx="minor">
                <a:schemeClr val="lt1"/>
              </a:fontRef>
            </p:style>
            <p:txBody>
              <a:bodyPr lIns="56007" tIns="18669" rIns="18669" bIns="18669" spcCol="1270" anchor="ctr"/>
              <a:lstStyle/>
              <a:p>
                <a:pPr algn="ctr" defTabSz="622300">
                  <a:lnSpc>
                    <a:spcPct val="90000"/>
                  </a:lnSpc>
                  <a:spcAft>
                    <a:spcPct val="35000"/>
                  </a:spcAft>
                  <a:defRPr/>
                </a:pPr>
                <a:r>
                  <a:rPr lang="en-US" sz="1100" dirty="0">
                    <a:solidFill>
                      <a:srgbClr val="FFFFFF"/>
                    </a:solidFill>
                  </a:rPr>
                  <a:t>Phase Two:  Operationalizing Big Ideas</a:t>
                </a:r>
              </a:p>
            </p:txBody>
          </p:sp>
        </p:grpSp>
        <p:grpSp>
          <p:nvGrpSpPr>
            <p:cNvPr id="12" name="Group 8"/>
            <p:cNvGrpSpPr>
              <a:grpSpLocks/>
            </p:cNvGrpSpPr>
            <p:nvPr/>
          </p:nvGrpSpPr>
          <p:grpSpPr bwMode="auto">
            <a:xfrm>
              <a:off x="3514779" y="6258907"/>
              <a:ext cx="1562165" cy="551793"/>
              <a:chOff x="3663900" y="436064"/>
              <a:chExt cx="2044340" cy="778236"/>
            </a:xfrm>
          </p:grpSpPr>
          <p:sp>
            <p:nvSpPr>
              <p:cNvPr id="109" name="Chevron 108"/>
              <p:cNvSpPr/>
              <p:nvPr/>
            </p:nvSpPr>
            <p:spPr>
              <a:xfrm>
                <a:off x="3663900" y="436064"/>
                <a:ext cx="2044340" cy="756000"/>
              </a:xfrm>
              <a:prstGeom prst="chevron">
                <a:avLst/>
              </a:prstGeom>
              <a:solidFill>
                <a:schemeClr val="accent6">
                  <a:lumMod val="50000"/>
                </a:schemeClr>
              </a:soli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110" name="Chevron 8"/>
              <p:cNvSpPr/>
              <p:nvPr/>
            </p:nvSpPr>
            <p:spPr>
              <a:xfrm>
                <a:off x="4043008" y="458427"/>
                <a:ext cx="1288087" cy="755873"/>
              </a:xfrm>
              <a:prstGeom prst="rect">
                <a:avLst/>
              </a:prstGeom>
            </p:spPr>
            <p:style>
              <a:lnRef idx="0">
                <a:scrgbClr r="0" g="0" b="0"/>
              </a:lnRef>
              <a:fillRef idx="0">
                <a:scrgbClr r="0" g="0" b="0"/>
              </a:fillRef>
              <a:effectRef idx="0">
                <a:scrgbClr r="0" g="0" b="0"/>
              </a:effectRef>
              <a:fontRef idx="minor">
                <a:schemeClr val="lt1"/>
              </a:fontRef>
            </p:style>
            <p:txBody>
              <a:bodyPr lIns="56007" tIns="18669" rIns="18669" bIns="18669" spcCol="1270" anchor="ctr"/>
              <a:lstStyle/>
              <a:p>
                <a:pPr algn="ctr" defTabSz="622300">
                  <a:lnSpc>
                    <a:spcPct val="90000"/>
                  </a:lnSpc>
                  <a:spcAft>
                    <a:spcPct val="35000"/>
                  </a:spcAft>
                  <a:defRPr/>
                </a:pPr>
                <a:r>
                  <a:rPr lang="en-US" sz="1100" dirty="0">
                    <a:solidFill>
                      <a:srgbClr val="FFFFFF"/>
                    </a:solidFill>
                  </a:rPr>
                  <a:t>Phase Three:  Assessment Development</a:t>
                </a:r>
              </a:p>
            </p:txBody>
          </p:sp>
        </p:grpSp>
        <p:grpSp>
          <p:nvGrpSpPr>
            <p:cNvPr id="37" name="Group 9"/>
            <p:cNvGrpSpPr>
              <a:grpSpLocks/>
            </p:cNvGrpSpPr>
            <p:nvPr/>
          </p:nvGrpSpPr>
          <p:grpSpPr bwMode="auto">
            <a:xfrm>
              <a:off x="4933203" y="6258907"/>
              <a:ext cx="1562165" cy="536027"/>
              <a:chOff x="5492240" y="436064"/>
              <a:chExt cx="2044340" cy="756000"/>
            </a:xfrm>
          </p:grpSpPr>
          <p:sp>
            <p:nvSpPr>
              <p:cNvPr id="107" name="Chevron 106"/>
              <p:cNvSpPr/>
              <p:nvPr/>
            </p:nvSpPr>
            <p:spPr>
              <a:xfrm>
                <a:off x="5492240" y="436064"/>
                <a:ext cx="2044340" cy="756000"/>
              </a:xfrm>
              <a:prstGeom prst="chevron">
                <a:avLst/>
              </a:prstGeom>
              <a:solidFill>
                <a:schemeClr val="accent6">
                  <a:lumMod val="75000"/>
                </a:schemeClr>
              </a:soli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108" name="Chevron 10"/>
              <p:cNvSpPr/>
              <p:nvPr/>
            </p:nvSpPr>
            <p:spPr>
              <a:xfrm>
                <a:off x="5870377" y="436064"/>
                <a:ext cx="1288087" cy="755873"/>
              </a:xfrm>
              <a:prstGeom prst="rect">
                <a:avLst/>
              </a:prstGeom>
            </p:spPr>
            <p:style>
              <a:lnRef idx="0">
                <a:scrgbClr r="0" g="0" b="0"/>
              </a:lnRef>
              <a:fillRef idx="0">
                <a:scrgbClr r="0" g="0" b="0"/>
              </a:fillRef>
              <a:effectRef idx="0">
                <a:scrgbClr r="0" g="0" b="0"/>
              </a:effectRef>
              <a:fontRef idx="minor">
                <a:schemeClr val="lt1"/>
              </a:fontRef>
            </p:style>
            <p:txBody>
              <a:bodyPr lIns="56007" tIns="18669" rIns="18669" bIns="18669" spcCol="1270" anchor="ctr"/>
              <a:lstStyle/>
              <a:p>
                <a:pPr algn="ctr" defTabSz="622300">
                  <a:lnSpc>
                    <a:spcPct val="90000"/>
                  </a:lnSpc>
                  <a:spcAft>
                    <a:spcPct val="35000"/>
                  </a:spcAft>
                  <a:defRPr/>
                </a:pPr>
                <a:r>
                  <a:rPr lang="en-US" sz="1100" dirty="0">
                    <a:solidFill>
                      <a:srgbClr val="FFFFFF"/>
                    </a:solidFill>
                  </a:rPr>
                  <a:t>Phase Four:  Choreography of Learning</a:t>
                </a: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Slide Number Placeholder 6"/>
          <p:cNvSpPr>
            <a:spLocks noGrp="1"/>
          </p:cNvSpPr>
          <p:nvPr>
            <p:ph type="sldNum" sz="quarter" idx="12"/>
          </p:nvPr>
        </p:nvSpPr>
        <p:spPr>
          <a:xfrm>
            <a:off x="8777288" y="6408738"/>
            <a:ext cx="366712" cy="365125"/>
          </a:xfrm>
          <a:noFill/>
        </p:spPr>
        <p:txBody>
          <a:bodyPr/>
          <a:lstStyle/>
          <a:p>
            <a:fld id="{4D7FD285-ED9C-42F4-AC17-E7B995428C98}" type="slidenum">
              <a:rPr lang="en-US" smtClean="0"/>
              <a:pPr/>
              <a:t>8</a:t>
            </a:fld>
            <a:endParaRPr lang="en-US" smtClean="0"/>
          </a:p>
        </p:txBody>
      </p:sp>
      <p:sp>
        <p:nvSpPr>
          <p:cNvPr id="29699" name="Content Placeholder 5"/>
          <p:cNvSpPr>
            <a:spLocks noGrp="1"/>
          </p:cNvSpPr>
          <p:nvPr>
            <p:ph idx="1"/>
          </p:nvPr>
        </p:nvSpPr>
        <p:spPr>
          <a:xfrm>
            <a:off x="2998788" y="850900"/>
            <a:ext cx="5913437" cy="4498975"/>
          </a:xfrm>
        </p:spPr>
        <p:txBody>
          <a:bodyPr/>
          <a:lstStyle/>
          <a:p>
            <a:pPr marL="0" indent="0">
              <a:buFont typeface="Arial" charset="0"/>
              <a:buNone/>
            </a:pPr>
            <a:r>
              <a:rPr lang="en-US" sz="1400" smtClean="0">
                <a:effectLst/>
              </a:rPr>
              <a:t>The Bird Finder is a tool conventionally used to measure the angle of inclination one must look to identify "birds" (satellites orbiting the earth) in the night sky.  Usually equipped with a compass and plumb bob, an individual would obtain a directional vector by which they could chart their readings.  This standard design has been both fine tuned and elaborated upon for greater efficiency, durability, and assembly ease by ninth grade students using the FABLab.</a:t>
            </a:r>
          </a:p>
        </p:txBody>
      </p:sp>
      <p:sp>
        <p:nvSpPr>
          <p:cNvPr id="29700" name="Title 6"/>
          <p:cNvSpPr>
            <a:spLocks noGrp="1"/>
          </p:cNvSpPr>
          <p:nvPr>
            <p:ph type="title"/>
          </p:nvPr>
        </p:nvSpPr>
        <p:spPr>
          <a:xfrm>
            <a:off x="2887663" y="228600"/>
            <a:ext cx="5954712" cy="520700"/>
          </a:xfrm>
        </p:spPr>
        <p:txBody>
          <a:bodyPr/>
          <a:lstStyle/>
          <a:p>
            <a:r>
              <a:rPr lang="en-US" b="1" smtClean="0">
                <a:effectLst/>
              </a:rPr>
              <a:t>Rockets &amp; Robots</a:t>
            </a:r>
            <a:endParaRPr lang="en-US" smtClean="0">
              <a:effectLst/>
            </a:endParaRPr>
          </a:p>
        </p:txBody>
      </p:sp>
      <p:pic>
        <p:nvPicPr>
          <p:cNvPr id="29701" name="Picture 3" descr="DSCN4989.JPG"/>
          <p:cNvPicPr>
            <a:picLocks noChangeAspect="1" noChangeArrowheads="1"/>
          </p:cNvPicPr>
          <p:nvPr/>
        </p:nvPicPr>
        <p:blipFill>
          <a:blip r:embed="rId3">
            <a:lum bright="10000" contrast="10000"/>
          </a:blip>
          <a:srcRect/>
          <a:stretch>
            <a:fillRect/>
          </a:stretch>
        </p:blipFill>
        <p:spPr bwMode="auto">
          <a:xfrm>
            <a:off x="290513" y="3175000"/>
            <a:ext cx="2568575" cy="3430588"/>
          </a:xfrm>
          <a:prstGeom prst="rect">
            <a:avLst/>
          </a:prstGeom>
          <a:noFill/>
          <a:ln w="9525">
            <a:solidFill>
              <a:srgbClr val="000000"/>
            </a:solidFill>
            <a:miter lim="800000"/>
            <a:headEnd/>
            <a:tailEnd/>
          </a:ln>
        </p:spPr>
      </p:pic>
      <p:pic>
        <p:nvPicPr>
          <p:cNvPr id="29702" name="Picture 3" descr="C:\Users\digini01\Desktop\MC STEM 1\CAPSTONE UNITS\ROCKETS &amp; Robots\Patch\Mission Patch_smal_72.jpg"/>
          <p:cNvPicPr>
            <a:picLocks noChangeAspect="1" noChangeArrowheads="1"/>
          </p:cNvPicPr>
          <p:nvPr/>
        </p:nvPicPr>
        <p:blipFill>
          <a:blip r:embed="rId4">
            <a:clrChange>
              <a:clrFrom>
                <a:srgbClr val="FDFDFD"/>
              </a:clrFrom>
              <a:clrTo>
                <a:srgbClr val="FDFDFD">
                  <a:alpha val="0"/>
                </a:srgbClr>
              </a:clrTo>
            </a:clrChange>
          </a:blip>
          <a:srcRect/>
          <a:stretch>
            <a:fillRect/>
          </a:stretch>
        </p:blipFill>
        <p:spPr bwMode="auto">
          <a:xfrm>
            <a:off x="0" y="0"/>
            <a:ext cx="3057525" cy="3232150"/>
          </a:xfrm>
          <a:prstGeom prst="rect">
            <a:avLst/>
          </a:prstGeom>
          <a:noFill/>
          <a:ln w="9525">
            <a:noFill/>
            <a:miter lim="800000"/>
            <a:headEnd/>
            <a:tailEnd/>
          </a:ln>
        </p:spPr>
      </p:pic>
      <p:pic>
        <p:nvPicPr>
          <p:cNvPr id="29703" name="Picture 4" descr="C:\Users\digini01\Desktop\MC STEM 1\CAPSTONE UNITS\ROCKETS &amp; Robots\conerr[2].jpg"/>
          <p:cNvPicPr>
            <a:picLocks noChangeAspect="1" noChangeArrowheads="1"/>
          </p:cNvPicPr>
          <p:nvPr/>
        </p:nvPicPr>
        <p:blipFill>
          <a:blip r:embed="rId5"/>
          <a:srcRect/>
          <a:stretch>
            <a:fillRect/>
          </a:stretch>
        </p:blipFill>
        <p:spPr bwMode="auto">
          <a:xfrm>
            <a:off x="3033713" y="4319588"/>
            <a:ext cx="2336800" cy="2355850"/>
          </a:xfrm>
          <a:prstGeom prst="rect">
            <a:avLst/>
          </a:prstGeom>
          <a:noFill/>
          <a:ln w="9525">
            <a:noFill/>
            <a:miter lim="800000"/>
            <a:headEnd/>
            <a:tailEnd/>
          </a:ln>
        </p:spPr>
      </p:pic>
      <p:pic>
        <p:nvPicPr>
          <p:cNvPr id="29704" name="Picture 5" descr="C:\Users\digini01\Desktop\MC STEM 1\CAPSTONE UNITS\ROCKETS &amp; Robots\print for TRIP\Picture 4.png"/>
          <p:cNvPicPr>
            <a:picLocks noChangeAspect="1" noChangeArrowheads="1"/>
          </p:cNvPicPr>
          <p:nvPr/>
        </p:nvPicPr>
        <p:blipFill>
          <a:blip r:embed="rId6"/>
          <a:srcRect/>
          <a:stretch>
            <a:fillRect/>
          </a:stretch>
        </p:blipFill>
        <p:spPr bwMode="auto">
          <a:xfrm>
            <a:off x="3090863" y="2413000"/>
            <a:ext cx="2133600" cy="1785938"/>
          </a:xfrm>
          <a:prstGeom prst="rect">
            <a:avLst/>
          </a:prstGeom>
          <a:noFill/>
          <a:ln w="9525">
            <a:noFill/>
            <a:miter lim="800000"/>
            <a:headEnd/>
            <a:tailEnd/>
          </a:ln>
        </p:spPr>
      </p:pic>
      <p:pic>
        <p:nvPicPr>
          <p:cNvPr id="29705" name="Picture 7"/>
          <p:cNvPicPr>
            <a:picLocks noChangeAspect="1" noChangeArrowheads="1"/>
          </p:cNvPicPr>
          <p:nvPr/>
        </p:nvPicPr>
        <p:blipFill>
          <a:blip r:embed="rId7"/>
          <a:srcRect/>
          <a:stretch>
            <a:fillRect/>
          </a:stretch>
        </p:blipFill>
        <p:spPr bwMode="auto">
          <a:xfrm>
            <a:off x="5621338" y="2409825"/>
            <a:ext cx="3287712" cy="42814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2" name="Slide Number Placeholder 6"/>
          <p:cNvSpPr>
            <a:spLocks noGrp="1"/>
          </p:cNvSpPr>
          <p:nvPr>
            <p:ph type="sldNum" sz="quarter" idx="12"/>
          </p:nvPr>
        </p:nvSpPr>
        <p:spPr>
          <a:xfrm>
            <a:off x="8777288" y="6408738"/>
            <a:ext cx="366712" cy="365125"/>
          </a:xfrm>
          <a:noFill/>
        </p:spPr>
        <p:txBody>
          <a:bodyPr/>
          <a:lstStyle/>
          <a:p>
            <a:fld id="{9ABECFA0-9400-439C-BABC-8A15135FCDA3}" type="slidenum">
              <a:rPr lang="en-US" smtClean="0"/>
              <a:pPr/>
              <a:t>9</a:t>
            </a:fld>
            <a:endParaRPr lang="en-US" smtClean="0"/>
          </a:p>
        </p:txBody>
      </p:sp>
      <p:sp>
        <p:nvSpPr>
          <p:cNvPr id="25603" name="Content Placeholder 5"/>
          <p:cNvSpPr>
            <a:spLocks noGrp="1"/>
          </p:cNvSpPr>
          <p:nvPr>
            <p:ph idx="1"/>
          </p:nvPr>
        </p:nvSpPr>
        <p:spPr>
          <a:xfrm>
            <a:off x="314325" y="850900"/>
            <a:ext cx="8540750" cy="4498975"/>
          </a:xfrm>
        </p:spPr>
        <p:txBody>
          <a:bodyPr/>
          <a:lstStyle/>
          <a:p>
            <a:pPr marL="0" indent="0">
              <a:buFont typeface="Arial" charset="0"/>
              <a:buNone/>
            </a:pPr>
            <a:endParaRPr lang="en-US" sz="1400" dirty="0" smtClean="0">
              <a:effectLst/>
            </a:endParaRPr>
          </a:p>
        </p:txBody>
      </p:sp>
      <p:sp>
        <p:nvSpPr>
          <p:cNvPr id="7" name="Title 6"/>
          <p:cNvSpPr>
            <a:spLocks noGrp="1"/>
          </p:cNvSpPr>
          <p:nvPr>
            <p:ph type="title"/>
          </p:nvPr>
        </p:nvSpPr>
        <p:spPr>
          <a:xfrm>
            <a:off x="301625" y="228600"/>
            <a:ext cx="8540750" cy="520700"/>
          </a:xfrm>
        </p:spPr>
        <p:txBody>
          <a:bodyPr/>
          <a:lstStyle/>
          <a:p>
            <a:pPr>
              <a:defRPr/>
            </a:pPr>
            <a:r>
              <a:rPr lang="en-US" b="1" dirty="0" smtClean="0">
                <a:effectLst/>
              </a:rPr>
              <a:t>Light</a:t>
            </a:r>
            <a:endParaRPr lang="en-US" dirty="0"/>
          </a:p>
        </p:txBody>
      </p:sp>
      <p:pic>
        <p:nvPicPr>
          <p:cNvPr id="25605" name="Picture 5" descr="DSC_0458.JPG"/>
          <p:cNvPicPr>
            <a:picLocks noChangeAspect="1" noChangeArrowheads="1"/>
          </p:cNvPicPr>
          <p:nvPr/>
        </p:nvPicPr>
        <p:blipFill>
          <a:blip r:embed="rId3"/>
          <a:srcRect/>
          <a:stretch>
            <a:fillRect/>
          </a:stretch>
        </p:blipFill>
        <p:spPr bwMode="auto">
          <a:xfrm>
            <a:off x="3756025" y="1187450"/>
            <a:ext cx="1257300" cy="1787525"/>
          </a:xfrm>
          <a:prstGeom prst="rect">
            <a:avLst/>
          </a:prstGeom>
          <a:noFill/>
          <a:ln w="9525">
            <a:solidFill>
              <a:srgbClr val="000000"/>
            </a:solidFill>
            <a:miter lim="800000"/>
            <a:headEnd/>
            <a:tailEnd/>
          </a:ln>
        </p:spPr>
      </p:pic>
      <p:pic>
        <p:nvPicPr>
          <p:cNvPr id="25606" name="Picture 11" descr="DSC_0464"/>
          <p:cNvPicPr>
            <a:picLocks noChangeAspect="1" noChangeArrowheads="1"/>
          </p:cNvPicPr>
          <p:nvPr/>
        </p:nvPicPr>
        <p:blipFill>
          <a:blip r:embed="rId4"/>
          <a:srcRect/>
          <a:stretch>
            <a:fillRect/>
          </a:stretch>
        </p:blipFill>
        <p:spPr bwMode="auto">
          <a:xfrm>
            <a:off x="938213" y="1201738"/>
            <a:ext cx="2674937" cy="1773237"/>
          </a:xfrm>
          <a:prstGeom prst="rect">
            <a:avLst/>
          </a:prstGeom>
          <a:noFill/>
          <a:ln w="9525">
            <a:solidFill>
              <a:srgbClr val="000000"/>
            </a:solidFill>
            <a:miter lim="800000"/>
            <a:headEnd/>
            <a:tailEnd/>
          </a:ln>
        </p:spPr>
      </p:pic>
      <p:pic>
        <p:nvPicPr>
          <p:cNvPr id="25607" name="Picture 12" descr="C:\Users\digini01\Desktop\FAB LAB\inside fablab photos\lightbox (2).JPG"/>
          <p:cNvPicPr>
            <a:picLocks noChangeAspect="1" noChangeArrowheads="1"/>
          </p:cNvPicPr>
          <p:nvPr/>
        </p:nvPicPr>
        <p:blipFill>
          <a:blip r:embed="rId5" cstate="print"/>
          <a:srcRect/>
          <a:stretch>
            <a:fillRect/>
          </a:stretch>
        </p:blipFill>
        <p:spPr bwMode="auto">
          <a:xfrm>
            <a:off x="939800" y="3086100"/>
            <a:ext cx="4102100" cy="2724150"/>
          </a:xfrm>
          <a:prstGeom prst="rect">
            <a:avLst/>
          </a:prstGeom>
          <a:noFill/>
          <a:ln w="9525">
            <a:solidFill>
              <a:srgbClr val="000000"/>
            </a:solidFill>
            <a:miter lim="800000"/>
            <a:headEnd/>
            <a:tailEnd/>
          </a:ln>
        </p:spPr>
      </p:pic>
      <p:pic>
        <p:nvPicPr>
          <p:cNvPr id="25608" name="Picture 13" descr="C:\Users\digini01\Desktop\FAB LAB\inside fablab photos\ligh.JPG"/>
          <p:cNvPicPr>
            <a:picLocks noChangeAspect="1" noChangeArrowheads="1"/>
          </p:cNvPicPr>
          <p:nvPr/>
        </p:nvPicPr>
        <p:blipFill>
          <a:blip r:embed="rId6"/>
          <a:srcRect/>
          <a:stretch>
            <a:fillRect/>
          </a:stretch>
        </p:blipFill>
        <p:spPr bwMode="auto">
          <a:xfrm>
            <a:off x="5160963" y="1209675"/>
            <a:ext cx="3081337" cy="4638675"/>
          </a:xfrm>
          <a:prstGeom prst="rect">
            <a:avLst/>
          </a:prstGeom>
          <a:noFill/>
          <a:ln w="9525">
            <a:solidFill>
              <a:srgbClr val="000000"/>
            </a:solid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Compass">
  <a:themeElements>
    <a:clrScheme name="Custom 9">
      <a:dk1>
        <a:srgbClr val="FFF98D"/>
      </a:dk1>
      <a:lt1>
        <a:srgbClr val="004E6C"/>
      </a:lt1>
      <a:dk2>
        <a:srgbClr val="E2D700"/>
      </a:dk2>
      <a:lt2>
        <a:srgbClr val="031B31"/>
      </a:lt2>
      <a:accent1>
        <a:srgbClr val="073763"/>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mpass 1">
        <a:dk1>
          <a:srgbClr val="00007A"/>
        </a:dk1>
        <a:lt1>
          <a:srgbClr val="FFFFFF"/>
        </a:lt1>
        <a:dk2>
          <a:srgbClr val="000066"/>
        </a:dk2>
        <a:lt2>
          <a:srgbClr val="CCECFF"/>
        </a:lt2>
        <a:accent1>
          <a:srgbClr val="6F64C2"/>
        </a:accent1>
        <a:accent2>
          <a:srgbClr val="0089BA"/>
        </a:accent2>
        <a:accent3>
          <a:srgbClr val="AAAAB8"/>
        </a:accent3>
        <a:accent4>
          <a:srgbClr val="DADADA"/>
        </a:accent4>
        <a:accent5>
          <a:srgbClr val="BBB8DD"/>
        </a:accent5>
        <a:accent6>
          <a:srgbClr val="007CA8"/>
        </a:accent6>
        <a:hlink>
          <a:srgbClr val="66CCFF"/>
        </a:hlink>
        <a:folHlink>
          <a:srgbClr val="00CC99"/>
        </a:folHlink>
      </a:clrScheme>
      <a:clrMap bg1="dk2" tx1="lt1" bg2="dk1" tx2="lt2" accent1="accent1" accent2="accent2" accent3="accent3" accent4="accent4" accent5="accent5" accent6="accent6" hlink="hlink" folHlink="folHlink"/>
    </a:extraClrScheme>
    <a:extraClrScheme>
      <a:clrScheme name="Compass 2">
        <a:dk1>
          <a:srgbClr val="5B5D6B"/>
        </a:dk1>
        <a:lt1>
          <a:srgbClr val="FFFFFF"/>
        </a:lt1>
        <a:dk2>
          <a:srgbClr val="5A5C6C"/>
        </a:dk2>
        <a:lt2>
          <a:srgbClr val="FFFFCC"/>
        </a:lt2>
        <a:accent1>
          <a:srgbClr val="9966FF"/>
        </a:accent1>
        <a:accent2>
          <a:srgbClr val="9383B3"/>
        </a:accent2>
        <a:accent3>
          <a:srgbClr val="B5B5BA"/>
        </a:accent3>
        <a:accent4>
          <a:srgbClr val="DADADA"/>
        </a:accent4>
        <a:accent5>
          <a:srgbClr val="CAB8FF"/>
        </a:accent5>
        <a:accent6>
          <a:srgbClr val="8576A2"/>
        </a:accent6>
        <a:hlink>
          <a:srgbClr val="A3C145"/>
        </a:hlink>
        <a:folHlink>
          <a:srgbClr val="6FA9B7"/>
        </a:folHlink>
      </a:clrScheme>
      <a:clrMap bg1="dk2" tx1="lt1" bg2="dk1" tx2="lt2" accent1="accent1" accent2="accent2" accent3="accent3" accent4="accent4" accent5="accent5" accent6="accent6" hlink="hlink" folHlink="folHlink"/>
    </a:extraClrScheme>
    <a:extraClrScheme>
      <a:clrScheme name="Compass 3">
        <a:dk1>
          <a:srgbClr val="860000"/>
        </a:dk1>
        <a:lt1>
          <a:srgbClr val="FFFFFF"/>
        </a:lt1>
        <a:dk2>
          <a:srgbClr val="800000"/>
        </a:dk2>
        <a:lt2>
          <a:srgbClr val="FFFFCC"/>
        </a:lt2>
        <a:accent1>
          <a:srgbClr val="FF6600"/>
        </a:accent1>
        <a:accent2>
          <a:srgbClr val="FF9933"/>
        </a:accent2>
        <a:accent3>
          <a:srgbClr val="C0AAAA"/>
        </a:accent3>
        <a:accent4>
          <a:srgbClr val="DADADA"/>
        </a:accent4>
        <a:accent5>
          <a:srgbClr val="FFB8AA"/>
        </a:accent5>
        <a:accent6>
          <a:srgbClr val="E78A2D"/>
        </a:accent6>
        <a:hlink>
          <a:srgbClr val="FFCC00"/>
        </a:hlink>
        <a:folHlink>
          <a:srgbClr val="CC9900"/>
        </a:folHlink>
      </a:clrScheme>
      <a:clrMap bg1="dk2" tx1="lt1" bg2="dk1" tx2="lt2" accent1="accent1" accent2="accent2" accent3="accent3" accent4="accent4" accent5="accent5" accent6="accent6" hlink="hlink" folHlink="folHlink"/>
    </a:extraClrScheme>
    <a:extraClrScheme>
      <a:clrScheme name="Compass 4">
        <a:dk1>
          <a:srgbClr val="676A5C"/>
        </a:dk1>
        <a:lt1>
          <a:srgbClr val="FFFFFF"/>
        </a:lt1>
        <a:dk2>
          <a:srgbClr val="686B5D"/>
        </a:dk2>
        <a:lt2>
          <a:srgbClr val="FFFFCC"/>
        </a:lt2>
        <a:accent1>
          <a:srgbClr val="CC6600"/>
        </a:accent1>
        <a:accent2>
          <a:srgbClr val="809EA8"/>
        </a:accent2>
        <a:accent3>
          <a:srgbClr val="B9BAB6"/>
        </a:accent3>
        <a:accent4>
          <a:srgbClr val="DADADA"/>
        </a:accent4>
        <a:accent5>
          <a:srgbClr val="E2B8AA"/>
        </a:accent5>
        <a:accent6>
          <a:srgbClr val="738F98"/>
        </a:accent6>
        <a:hlink>
          <a:srgbClr val="DDBF4F"/>
        </a:hlink>
        <a:folHlink>
          <a:srgbClr val="B7B6A3"/>
        </a:folHlink>
      </a:clrScheme>
      <a:clrMap bg1="dk2" tx1="lt1" bg2="dk1" tx2="lt2" accent1="accent1" accent2="accent2" accent3="accent3" accent4="accent4" accent5="accent5" accent6="accent6" hlink="hlink" folHlink="folHlink"/>
    </a:extraClrScheme>
    <a:extraClrScheme>
      <a:clrScheme name="Compass 5">
        <a:dk1>
          <a:srgbClr val="AC835E"/>
        </a:dk1>
        <a:lt1>
          <a:srgbClr val="FFFFFF"/>
        </a:lt1>
        <a:dk2>
          <a:srgbClr val="AE8764"/>
        </a:dk2>
        <a:lt2>
          <a:srgbClr val="FFFFCC"/>
        </a:lt2>
        <a:accent1>
          <a:srgbClr val="CC6600"/>
        </a:accent1>
        <a:accent2>
          <a:srgbClr val="FF5050"/>
        </a:accent2>
        <a:accent3>
          <a:srgbClr val="D3C3B8"/>
        </a:accent3>
        <a:accent4>
          <a:srgbClr val="DADADA"/>
        </a:accent4>
        <a:accent5>
          <a:srgbClr val="E2B8AA"/>
        </a:accent5>
        <a:accent6>
          <a:srgbClr val="E74848"/>
        </a:accent6>
        <a:hlink>
          <a:srgbClr val="FFCC99"/>
        </a:hlink>
        <a:folHlink>
          <a:srgbClr val="FF9966"/>
        </a:folHlink>
      </a:clrScheme>
      <a:clrMap bg1="dk2" tx1="lt1" bg2="dk1" tx2="lt2" accent1="accent1" accent2="accent2" accent3="accent3" accent4="accent4" accent5="accent5" accent6="accent6" hlink="hlink" folHlink="folHlink"/>
    </a:extraClrScheme>
    <a:extraClrScheme>
      <a:clrScheme name="Compass 6">
        <a:dk1>
          <a:srgbClr val="526133"/>
        </a:dk1>
        <a:lt1>
          <a:srgbClr val="FFFFFF"/>
        </a:lt1>
        <a:dk2>
          <a:srgbClr val="4E5D31"/>
        </a:dk2>
        <a:lt2>
          <a:srgbClr val="FFFFCC"/>
        </a:lt2>
        <a:accent1>
          <a:srgbClr val="99CC00"/>
        </a:accent1>
        <a:accent2>
          <a:srgbClr val="7A9505"/>
        </a:accent2>
        <a:accent3>
          <a:srgbClr val="B2B6AD"/>
        </a:accent3>
        <a:accent4>
          <a:srgbClr val="DADADA"/>
        </a:accent4>
        <a:accent5>
          <a:srgbClr val="CAE2AA"/>
        </a:accent5>
        <a:accent6>
          <a:srgbClr val="6E8704"/>
        </a:accent6>
        <a:hlink>
          <a:srgbClr val="FFCC00"/>
        </a:hlink>
        <a:folHlink>
          <a:srgbClr val="CCCC00"/>
        </a:folHlink>
      </a:clrScheme>
      <a:clrMap bg1="dk2" tx1="lt1" bg2="dk1" tx2="lt2" accent1="accent1" accent2="accent2" accent3="accent3" accent4="accent4" accent5="accent5" accent6="accent6" hlink="hlink" folHlink="folHlink"/>
    </a:extraClrScheme>
    <a:extraClrScheme>
      <a:clrScheme name="Compass 7">
        <a:dk1>
          <a:srgbClr val="000000"/>
        </a:dk1>
        <a:lt1>
          <a:srgbClr val="DDDCC5"/>
        </a:lt1>
        <a:dk2>
          <a:srgbClr val="95934B"/>
        </a:dk2>
        <a:lt2>
          <a:srgbClr val="DBDAC3"/>
        </a:lt2>
        <a:accent1>
          <a:srgbClr val="EAEBE1"/>
        </a:accent1>
        <a:accent2>
          <a:srgbClr val="9DB0B7"/>
        </a:accent2>
        <a:accent3>
          <a:srgbClr val="EBEBDF"/>
        </a:accent3>
        <a:accent4>
          <a:srgbClr val="000000"/>
        </a:accent4>
        <a:accent5>
          <a:srgbClr val="F3F3EE"/>
        </a:accent5>
        <a:accent6>
          <a:srgbClr val="8E9FA6"/>
        </a:accent6>
        <a:hlink>
          <a:srgbClr val="009900"/>
        </a:hlink>
        <a:folHlink>
          <a:srgbClr val="808000"/>
        </a:folHlink>
      </a:clrScheme>
      <a:clrMap bg1="lt1" tx1="dk1" bg2="lt2" tx2="dk2" accent1="accent1" accent2="accent2" accent3="accent3" accent4="accent4" accent5="accent5" accent6="accent6" hlink="hlink" folHlink="folHlink"/>
    </a:extraClrScheme>
    <a:extraClrScheme>
      <a:clrScheme name="Compass 8">
        <a:dk1>
          <a:srgbClr val="007E7B"/>
        </a:dk1>
        <a:lt1>
          <a:srgbClr val="FFFFFF"/>
        </a:lt1>
        <a:dk2>
          <a:srgbClr val="008080"/>
        </a:dk2>
        <a:lt2>
          <a:srgbClr val="FFFF99"/>
        </a:lt2>
        <a:accent1>
          <a:srgbClr val="33CCCC"/>
        </a:accent1>
        <a:accent2>
          <a:srgbClr val="00CC66"/>
        </a:accent2>
        <a:accent3>
          <a:srgbClr val="AAC0C0"/>
        </a:accent3>
        <a:accent4>
          <a:srgbClr val="DADADA"/>
        </a:accent4>
        <a:accent5>
          <a:srgbClr val="ADE2E2"/>
        </a:accent5>
        <a:accent6>
          <a:srgbClr val="00B95C"/>
        </a:accent6>
        <a:hlink>
          <a:srgbClr val="CCFFCC"/>
        </a:hlink>
        <a:folHlink>
          <a:srgbClr val="FFFFCC"/>
        </a:folHlink>
      </a:clrScheme>
      <a:clrMap bg1="dk2" tx1="lt1" bg2="dk1" tx2="lt2" accent1="accent1" accent2="accent2" accent3="accent3" accent4="accent4" accent5="accent5" accent6="accent6" hlink="hlink" folHlink="folHlink"/>
    </a:extraClrScheme>
    <a:extraClrScheme>
      <a:clrScheme name="Compass 9">
        <a:dk1>
          <a:srgbClr val="000000"/>
        </a:dk1>
        <a:lt1>
          <a:srgbClr val="FFFFFF"/>
        </a:lt1>
        <a:dk2>
          <a:srgbClr val="000000"/>
        </a:dk2>
        <a:lt2>
          <a:srgbClr val="FEFEFE"/>
        </a:lt2>
        <a:accent1>
          <a:srgbClr val="E1E1FF"/>
        </a:accent1>
        <a:accent2>
          <a:srgbClr val="D9FFF8"/>
        </a:accent2>
        <a:accent3>
          <a:srgbClr val="FFFFFF"/>
        </a:accent3>
        <a:accent4>
          <a:srgbClr val="000000"/>
        </a:accent4>
        <a:accent5>
          <a:srgbClr val="EEEEFF"/>
        </a:accent5>
        <a:accent6>
          <a:srgbClr val="C4E7E1"/>
        </a:accent6>
        <a:hlink>
          <a:srgbClr val="9966FF"/>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4852</TotalTime>
  <Words>643</Words>
  <Application>Microsoft PowerPoint</Application>
  <PresentationFormat>On-screen Show (4:3)</PresentationFormat>
  <Paragraphs>183</Paragraphs>
  <Slides>17</Slides>
  <Notes>12</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Compass</vt:lpstr>
      <vt:lpstr>Slide 1</vt:lpstr>
      <vt:lpstr>Slide 2</vt:lpstr>
      <vt:lpstr>Slide 3</vt:lpstr>
      <vt:lpstr>Slide 4</vt:lpstr>
      <vt:lpstr>CAPSTONE Design</vt:lpstr>
      <vt:lpstr>Determining Big Idea</vt:lpstr>
      <vt:lpstr>Benchmark Alignment</vt:lpstr>
      <vt:lpstr>Rockets &amp; Robots</vt:lpstr>
      <vt:lpstr>Light</vt:lpstr>
      <vt:lpstr>Bridges</vt:lpstr>
      <vt:lpstr>Communication</vt:lpstr>
      <vt:lpstr>Slide 12</vt:lpstr>
      <vt:lpstr>Slide 13</vt:lpstr>
      <vt:lpstr>Slide 14</vt:lpstr>
      <vt:lpstr>Slide 15</vt:lpstr>
      <vt:lpstr>Slide 16</vt:lpstr>
      <vt:lpstr>Cleveland STEM</vt:lpstr>
    </vt:vector>
  </TitlesOfParts>
  <Company>Lima City Schools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JMcClellan</dc:creator>
  <cp:lastModifiedBy>DIGINI01</cp:lastModifiedBy>
  <cp:revision>130</cp:revision>
  <dcterms:created xsi:type="dcterms:W3CDTF">2006-07-11T17:52:33Z</dcterms:created>
  <dcterms:modified xsi:type="dcterms:W3CDTF">2011-08-16T17:40:36Z</dcterms:modified>
</cp:coreProperties>
</file>